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 varScale="1">
        <p:scale>
          <a:sx n="60" d="100"/>
          <a:sy n="60" d="100"/>
        </p:scale>
        <p:origin x="3270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1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998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22508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52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0161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6848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997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4473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2407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41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5796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624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73" name="Group 313">
            <a:extLst>
              <a:ext uri="{FF2B5EF4-FFF2-40B4-BE49-F238E27FC236}">
                <a16:creationId xmlns:a16="http://schemas.microsoft.com/office/drawing/2014/main" id="{DFF7A47C-ED09-4D5D-843B-DA106458B025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504825"/>
            <a:ext cx="8866187" cy="11431588"/>
            <a:chOff x="217" y="318"/>
            <a:chExt cx="5585" cy="7201"/>
          </a:xfrm>
        </p:grpSpPr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0BACCC2D-39A0-4A94-BBD1-DDA69A079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6A8204A8-F2ED-4A51-9FF0-A3FCDAFEC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A1AC44A8-CAD6-438B-8921-CA88EE638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6444E25E-F54F-47D9-902E-7805AF583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1A8C733B-2A07-4BB3-9E59-EACA98E59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86983A0A-AD14-4C77-A5B8-1EA7B97C8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9D71D33A-34B6-4DB3-9F9A-CAF1B2211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64FE49BC-B917-4B6A-9BFE-F8BF322DD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D5B4604B-15EA-445F-BFAB-D9FD0613B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C3E6311B-8982-4820-8063-087D30B05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49467531-902A-4E51-8FE7-FDC9EE9BA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4DA1329A-D6D1-4762-BA55-3966B281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165D8B6C-FB06-48CF-A7F3-CAD38731E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5DBAA96F-1767-4F1A-85F4-B65655FB5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5C0393CF-4855-47E6-BCA0-96EFDBE0A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74E52098-B935-4110-BC59-70AECB6B5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099A7B1B-839A-478C-9C0D-4CAAD7C6A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D600BFF4-6D9E-4904-86AA-269958E29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AB8C53DD-6971-434B-A964-530FA6E7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7DEBED78-3CFC-4605-8199-0A25AC7CA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42D98D33-D02D-4A76-84C2-1327EAD26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340510D7-40DD-4D99-8806-1D83F9385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5CDBE89E-03AF-4DAB-A96B-64E6CB68A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7CDCD33D-F3E6-4553-9B91-35D7F1CA2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421AD7CF-1083-43B7-B2E0-D09C78548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A6DA4792-F412-4168-B670-178BCC9D2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E82EA2FA-A8F9-4ABB-8025-682F20903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E879FCFD-4010-4A12-9ECA-D434C0FED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5" name="Freeform 295">
              <a:extLst>
                <a:ext uri="{FF2B5EF4-FFF2-40B4-BE49-F238E27FC236}">
                  <a16:creationId xmlns:a16="http://schemas.microsoft.com/office/drawing/2014/main" id="{97F591C6-E7FE-4A42-9D03-16ACC1E40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169B2D05-77EA-48C2-A3CE-41928E31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16F77257-C01A-48BC-9C13-89242DA2C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381ADF42-9ED6-444A-BC24-AF4D014F5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CB60A392-0BAC-4CF9-BD5E-4EECF73B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0" name="Freeform 300">
              <a:extLst>
                <a:ext uri="{FF2B5EF4-FFF2-40B4-BE49-F238E27FC236}">
                  <a16:creationId xmlns:a16="http://schemas.microsoft.com/office/drawing/2014/main" id="{A8164802-8ED1-44C4-A5DE-BF25157B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3C11B9BC-8779-4216-AA82-27FA53EBB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58A591D1-908A-450E-BDED-00BE567F9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7E055FFA-5C25-4A13-85C0-73CE68315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6D6B4EAD-4CE9-4470-B08E-203B8D5B2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5" name="Freeform 305">
              <a:extLst>
                <a:ext uri="{FF2B5EF4-FFF2-40B4-BE49-F238E27FC236}">
                  <a16:creationId xmlns:a16="http://schemas.microsoft.com/office/drawing/2014/main" id="{66F43DBA-9236-497D-ABE3-C1F1C2660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6455A9EA-CB2B-45F0-AEE0-D74608461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C0786CB8-A902-4417-A36B-D1D91D91A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0" name="Freeform 310">
              <a:extLst>
                <a:ext uri="{FF2B5EF4-FFF2-40B4-BE49-F238E27FC236}">
                  <a16:creationId xmlns:a16="http://schemas.microsoft.com/office/drawing/2014/main" id="{718D066C-FDE9-4173-BB03-956329B64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1" name="Freeform 311">
              <a:extLst>
                <a:ext uri="{FF2B5EF4-FFF2-40B4-BE49-F238E27FC236}">
                  <a16:creationId xmlns:a16="http://schemas.microsoft.com/office/drawing/2014/main" id="{5D41D2BF-F53E-4E33-BB3D-3C4DD621F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A938A9F8-1192-4853-82D9-812A5E4EF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5674" name="WordArt 314">
            <a:extLst>
              <a:ext uri="{FF2B5EF4-FFF2-40B4-BE49-F238E27FC236}">
                <a16:creationId xmlns:a16="http://schemas.microsoft.com/office/drawing/2014/main" id="{223B7A35-7B79-4876-A33C-576C0119BF1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78625" y="9820275"/>
            <a:ext cx="395288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5675" name="Group 315">
            <a:extLst>
              <a:ext uri="{FF2B5EF4-FFF2-40B4-BE49-F238E27FC236}">
                <a16:creationId xmlns:a16="http://schemas.microsoft.com/office/drawing/2014/main" id="{3D951E2C-3D25-44C7-BBD9-5A0DBAD6CCCA}"/>
              </a:ext>
            </a:extLst>
          </p:cNvPr>
          <p:cNvGrpSpPr>
            <a:grpSpLocks/>
          </p:cNvGrpSpPr>
          <p:nvPr/>
        </p:nvGrpSpPr>
        <p:grpSpPr bwMode="auto">
          <a:xfrm>
            <a:off x="3910013" y="10228263"/>
            <a:ext cx="530225" cy="133350"/>
            <a:chOff x="1152" y="459"/>
            <a:chExt cx="334" cy="84"/>
          </a:xfrm>
        </p:grpSpPr>
        <p:sp>
          <p:nvSpPr>
            <p:cNvPr id="15676" name="WordArt 316">
              <a:extLst>
                <a:ext uri="{FF2B5EF4-FFF2-40B4-BE49-F238E27FC236}">
                  <a16:creationId xmlns:a16="http://schemas.microsoft.com/office/drawing/2014/main" id="{7C3B2A29-BEFA-408D-A81B-613F703591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15677" name="WordArt 317">
              <a:extLst>
                <a:ext uri="{FF2B5EF4-FFF2-40B4-BE49-F238E27FC236}">
                  <a16:creationId xmlns:a16="http://schemas.microsoft.com/office/drawing/2014/main" id="{62264819-5580-45D6-8F8E-5D556BD29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15678" name="Group 318">
            <a:extLst>
              <a:ext uri="{FF2B5EF4-FFF2-40B4-BE49-F238E27FC236}">
                <a16:creationId xmlns:a16="http://schemas.microsoft.com/office/drawing/2014/main" id="{9460C4EE-84B8-493B-B225-C60257337D5F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5861050"/>
            <a:ext cx="396875" cy="133350"/>
            <a:chOff x="699" y="459"/>
            <a:chExt cx="250" cy="84"/>
          </a:xfrm>
        </p:grpSpPr>
        <p:sp>
          <p:nvSpPr>
            <p:cNvPr id="15679" name="WordArt 319">
              <a:extLst>
                <a:ext uri="{FF2B5EF4-FFF2-40B4-BE49-F238E27FC236}">
                  <a16:creationId xmlns:a16="http://schemas.microsoft.com/office/drawing/2014/main" id="{78E2A054-8FFC-471D-8D1F-182A8E938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15680" name="WordArt 320">
              <a:extLst>
                <a:ext uri="{FF2B5EF4-FFF2-40B4-BE49-F238E27FC236}">
                  <a16:creationId xmlns:a16="http://schemas.microsoft.com/office/drawing/2014/main" id="{C835F7EA-6E82-4B59-8718-6C3F1A4767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15681" name="Group 321">
            <a:extLst>
              <a:ext uri="{FF2B5EF4-FFF2-40B4-BE49-F238E27FC236}">
                <a16:creationId xmlns:a16="http://schemas.microsoft.com/office/drawing/2014/main" id="{E786A7E2-821D-4C42-B783-8E142C7467C0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8380413"/>
            <a:ext cx="274638" cy="133350"/>
            <a:chOff x="358" y="459"/>
            <a:chExt cx="173" cy="84"/>
          </a:xfrm>
        </p:grpSpPr>
        <p:sp>
          <p:nvSpPr>
            <p:cNvPr id="15682" name="WordArt 322">
              <a:extLst>
                <a:ext uri="{FF2B5EF4-FFF2-40B4-BE49-F238E27FC236}">
                  <a16:creationId xmlns:a16="http://schemas.microsoft.com/office/drawing/2014/main" id="{C97114E6-4A0B-468B-A87E-CB754063E3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15683" name="WordArt 323">
              <a:extLst>
                <a:ext uri="{FF2B5EF4-FFF2-40B4-BE49-F238E27FC236}">
                  <a16:creationId xmlns:a16="http://schemas.microsoft.com/office/drawing/2014/main" id="{3194B5CB-0BE4-4EDC-BB0B-9D6257E90E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15684" name="Group 324">
            <a:extLst>
              <a:ext uri="{FF2B5EF4-FFF2-40B4-BE49-F238E27FC236}">
                <a16:creationId xmlns:a16="http://schemas.microsoft.com/office/drawing/2014/main" id="{66E9D293-B88D-46A6-ADE3-E6B595895395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406525"/>
            <a:ext cx="530225" cy="133350"/>
            <a:chOff x="1159" y="603"/>
            <a:chExt cx="334" cy="84"/>
          </a:xfrm>
        </p:grpSpPr>
        <p:sp>
          <p:nvSpPr>
            <p:cNvPr id="15685" name="WordArt 325">
              <a:extLst>
                <a:ext uri="{FF2B5EF4-FFF2-40B4-BE49-F238E27FC236}">
                  <a16:creationId xmlns:a16="http://schemas.microsoft.com/office/drawing/2014/main" id="{0FCBA156-0220-4972-841E-C3E6BCC1B2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15686" name="WordArt 326">
              <a:extLst>
                <a:ext uri="{FF2B5EF4-FFF2-40B4-BE49-F238E27FC236}">
                  <a16:creationId xmlns:a16="http://schemas.microsoft.com/office/drawing/2014/main" id="{28A3687D-03A8-4AF5-AF49-EB798AD047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15687" name="Group 327">
            <a:extLst>
              <a:ext uri="{FF2B5EF4-FFF2-40B4-BE49-F238E27FC236}">
                <a16:creationId xmlns:a16="http://schemas.microsoft.com/office/drawing/2014/main" id="{9142C547-E081-44CE-B916-732D437EEA55}"/>
              </a:ext>
            </a:extLst>
          </p:cNvPr>
          <p:cNvGrpSpPr>
            <a:grpSpLocks/>
          </p:cNvGrpSpPr>
          <p:nvPr/>
        </p:nvGrpSpPr>
        <p:grpSpPr bwMode="auto">
          <a:xfrm>
            <a:off x="4224338" y="8561388"/>
            <a:ext cx="396875" cy="133350"/>
            <a:chOff x="643" y="1424"/>
            <a:chExt cx="250" cy="84"/>
          </a:xfrm>
        </p:grpSpPr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62DC4676-A305-4BCF-A004-8C18672BFE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15689" name="WordArt 329">
              <a:extLst>
                <a:ext uri="{FF2B5EF4-FFF2-40B4-BE49-F238E27FC236}">
                  <a16:creationId xmlns:a16="http://schemas.microsoft.com/office/drawing/2014/main" id="{B3DF03D6-0A51-4FAF-8CD2-EBFEF023C6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15690" name="Group 330">
            <a:extLst>
              <a:ext uri="{FF2B5EF4-FFF2-40B4-BE49-F238E27FC236}">
                <a16:creationId xmlns:a16="http://schemas.microsoft.com/office/drawing/2014/main" id="{DD84C25A-B7E3-45A4-B2D1-9DBAEC6DC969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8380413"/>
            <a:ext cx="530225" cy="133350"/>
            <a:chOff x="1089" y="1620"/>
            <a:chExt cx="334" cy="84"/>
          </a:xfrm>
        </p:grpSpPr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AB694053-3D04-4CB2-87F0-0D40C54C3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15692" name="WordArt 332">
              <a:extLst>
                <a:ext uri="{FF2B5EF4-FFF2-40B4-BE49-F238E27FC236}">
                  <a16:creationId xmlns:a16="http://schemas.microsoft.com/office/drawing/2014/main" id="{EEDE45A0-4E96-40BE-8767-37521EAFEE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15693" name="Group 333">
            <a:extLst>
              <a:ext uri="{FF2B5EF4-FFF2-40B4-BE49-F238E27FC236}">
                <a16:creationId xmlns:a16="http://schemas.microsoft.com/office/drawing/2014/main" id="{BE66C216-BA7C-47C9-B4AA-EE8162495365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6940550"/>
            <a:ext cx="396875" cy="133350"/>
            <a:chOff x="636" y="1620"/>
            <a:chExt cx="250" cy="84"/>
          </a:xfrm>
        </p:grpSpPr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3126CF4D-A299-4B7A-A55C-85FA210E9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15695" name="WordArt 335">
              <a:extLst>
                <a:ext uri="{FF2B5EF4-FFF2-40B4-BE49-F238E27FC236}">
                  <a16:creationId xmlns:a16="http://schemas.microsoft.com/office/drawing/2014/main" id="{72CA849D-FD2B-4218-9688-591C3E7DF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15696" name="Group 336">
            <a:extLst>
              <a:ext uri="{FF2B5EF4-FFF2-40B4-BE49-F238E27FC236}">
                <a16:creationId xmlns:a16="http://schemas.microsoft.com/office/drawing/2014/main" id="{8AFE777A-2794-4DF5-A424-DDB4DBBE0181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3567113"/>
            <a:ext cx="530225" cy="133350"/>
            <a:chOff x="1159" y="943"/>
            <a:chExt cx="334" cy="84"/>
          </a:xfrm>
        </p:grpSpPr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C702AD43-98CE-4803-B25A-815DA5F061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15698" name="WordArt 338">
              <a:extLst>
                <a:ext uri="{FF2B5EF4-FFF2-40B4-BE49-F238E27FC236}">
                  <a16:creationId xmlns:a16="http://schemas.microsoft.com/office/drawing/2014/main" id="{73080F39-4530-4ACB-8F12-4E7E27E796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15699" name="Group 339">
            <a:extLst>
              <a:ext uri="{FF2B5EF4-FFF2-40B4-BE49-F238E27FC236}">
                <a16:creationId xmlns:a16="http://schemas.microsoft.com/office/drawing/2014/main" id="{FE6A2CA2-8219-491B-9CDC-136CC98E2514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3340100"/>
            <a:ext cx="396875" cy="133350"/>
            <a:chOff x="706" y="943"/>
            <a:chExt cx="250" cy="84"/>
          </a:xfrm>
        </p:grpSpPr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14BABF91-6988-4E57-8127-C421BBE0B4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15701" name="WordArt 341">
              <a:extLst>
                <a:ext uri="{FF2B5EF4-FFF2-40B4-BE49-F238E27FC236}">
                  <a16:creationId xmlns:a16="http://schemas.microsoft.com/office/drawing/2014/main" id="{2BBA5665-9B94-48B9-9E33-4C88A37CC3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15702" name="Group 342">
            <a:extLst>
              <a:ext uri="{FF2B5EF4-FFF2-40B4-BE49-F238E27FC236}">
                <a16:creationId xmlns:a16="http://schemas.microsoft.com/office/drawing/2014/main" id="{6FD9EA15-15D0-4419-A00D-FD26071EA40E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879850"/>
            <a:ext cx="530225" cy="133350"/>
            <a:chOff x="3024" y="1651"/>
            <a:chExt cx="334" cy="84"/>
          </a:xfrm>
        </p:grpSpPr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42CA0A89-5FB6-4E4D-97AF-16E1A5B78F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67800991-02C4-41B2-B4D7-92AE516D20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15705" name="Group 345">
            <a:extLst>
              <a:ext uri="{FF2B5EF4-FFF2-40B4-BE49-F238E27FC236}">
                <a16:creationId xmlns:a16="http://schemas.microsoft.com/office/drawing/2014/main" id="{33ADD96D-0F66-4519-A87D-F86A35075274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9461500"/>
            <a:ext cx="396875" cy="133350"/>
            <a:chOff x="636" y="1961"/>
            <a:chExt cx="250" cy="84"/>
          </a:xfrm>
        </p:grpSpPr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634498B3-4B60-4C7D-8D4A-AC50DDBBCD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15707" name="WordArt 347">
              <a:extLst>
                <a:ext uri="{FF2B5EF4-FFF2-40B4-BE49-F238E27FC236}">
                  <a16:creationId xmlns:a16="http://schemas.microsoft.com/office/drawing/2014/main" id="{8130D1A4-F90C-4959-8039-BA2AC66A9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15708" name="Group 348">
            <a:extLst>
              <a:ext uri="{FF2B5EF4-FFF2-40B4-BE49-F238E27FC236}">
                <a16:creationId xmlns:a16="http://schemas.microsoft.com/office/drawing/2014/main" id="{06FCDC48-432B-4F6A-BFB7-18B9441B68CC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480300"/>
            <a:ext cx="530225" cy="133350"/>
            <a:chOff x="1096" y="2105"/>
            <a:chExt cx="334" cy="84"/>
          </a:xfrm>
        </p:grpSpPr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20E3BD85-470C-4CAC-9C1F-5B571445A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15710" name="WordArt 350">
              <a:extLst>
                <a:ext uri="{FF2B5EF4-FFF2-40B4-BE49-F238E27FC236}">
                  <a16:creationId xmlns:a16="http://schemas.microsoft.com/office/drawing/2014/main" id="{E1F6A600-A20D-4B96-B0E8-B5783AA96A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15711" name="Group 351">
            <a:extLst>
              <a:ext uri="{FF2B5EF4-FFF2-40B4-BE49-F238E27FC236}">
                <a16:creationId xmlns:a16="http://schemas.microsoft.com/office/drawing/2014/main" id="{BD72D6B3-1EB1-4545-B8F4-21A02B1FE731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9688513"/>
            <a:ext cx="396875" cy="133350"/>
            <a:chOff x="643" y="2105"/>
            <a:chExt cx="250" cy="84"/>
          </a:xfrm>
        </p:grpSpPr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00159103-5FBA-41C2-9632-9C8390948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15713" name="WordArt 353">
              <a:extLst>
                <a:ext uri="{FF2B5EF4-FFF2-40B4-BE49-F238E27FC236}">
                  <a16:creationId xmlns:a16="http://schemas.microsoft.com/office/drawing/2014/main" id="{1CD01FF9-9531-4C2F-9CED-AA37226DA1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15714" name="Group 354">
            <a:extLst>
              <a:ext uri="{FF2B5EF4-FFF2-40B4-BE49-F238E27FC236}">
                <a16:creationId xmlns:a16="http://schemas.microsoft.com/office/drawing/2014/main" id="{DDAED000-CD95-4812-A8B1-D5351FD43840}"/>
              </a:ext>
            </a:extLst>
          </p:cNvPr>
          <p:cNvGrpSpPr>
            <a:grpSpLocks/>
          </p:cNvGrpSpPr>
          <p:nvPr/>
        </p:nvGrpSpPr>
        <p:grpSpPr bwMode="auto">
          <a:xfrm>
            <a:off x="1570038" y="7707313"/>
            <a:ext cx="530225" cy="133350"/>
            <a:chOff x="1089" y="2301"/>
            <a:chExt cx="334" cy="84"/>
          </a:xfrm>
        </p:grpSpPr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3C0478E1-E9CC-4F92-BF88-FD86CA8F9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15716" name="WordArt 356">
              <a:extLst>
                <a:ext uri="{FF2B5EF4-FFF2-40B4-BE49-F238E27FC236}">
                  <a16:creationId xmlns:a16="http://schemas.microsoft.com/office/drawing/2014/main" id="{34712CAD-F2E4-4917-A956-C4133D2C9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15717" name="Group 357">
            <a:extLst>
              <a:ext uri="{FF2B5EF4-FFF2-40B4-BE49-F238E27FC236}">
                <a16:creationId xmlns:a16="http://schemas.microsoft.com/office/drawing/2014/main" id="{F8FF7BC9-A692-415F-B63B-6219AB4F059A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2260600"/>
            <a:ext cx="396875" cy="133350"/>
            <a:chOff x="699" y="1480"/>
            <a:chExt cx="250" cy="84"/>
          </a:xfrm>
        </p:grpSpPr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EFBA55BB-A095-40D5-8808-A11DC294E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15719" name="WordArt 359">
              <a:extLst>
                <a:ext uri="{FF2B5EF4-FFF2-40B4-BE49-F238E27FC236}">
                  <a16:creationId xmlns:a16="http://schemas.microsoft.com/office/drawing/2014/main" id="{E76C6E03-FA9B-459E-B6F8-1FCC0FC58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15720" name="Group 360">
            <a:extLst>
              <a:ext uri="{FF2B5EF4-FFF2-40B4-BE49-F238E27FC236}">
                <a16:creationId xmlns:a16="http://schemas.microsoft.com/office/drawing/2014/main" id="{738D1F9D-1832-42C4-9FAB-C250565FB449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7661275"/>
            <a:ext cx="396875" cy="133350"/>
            <a:chOff x="643" y="2445"/>
            <a:chExt cx="250" cy="84"/>
          </a:xfrm>
        </p:grpSpPr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3AE5F2DD-94F1-42C4-A472-69E39D8A5D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15722" name="WordArt 362">
              <a:extLst>
                <a:ext uri="{FF2B5EF4-FFF2-40B4-BE49-F238E27FC236}">
                  <a16:creationId xmlns:a16="http://schemas.microsoft.com/office/drawing/2014/main" id="{00541C7F-7090-4515-B36B-AFF38F975A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15723" name="Group 363">
            <a:extLst>
              <a:ext uri="{FF2B5EF4-FFF2-40B4-BE49-F238E27FC236}">
                <a16:creationId xmlns:a16="http://schemas.microsoft.com/office/drawing/2014/main" id="{AF733F70-54D8-43F0-85B6-D4DA3B3CBD79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960938"/>
            <a:ext cx="396875" cy="133350"/>
            <a:chOff x="699" y="1819"/>
            <a:chExt cx="250" cy="84"/>
          </a:xfrm>
        </p:grpSpPr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25F8E9F1-8D18-40A0-AF8C-FF8A17AAA8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15725" name="WordArt 365">
              <a:extLst>
                <a:ext uri="{FF2B5EF4-FFF2-40B4-BE49-F238E27FC236}">
                  <a16:creationId xmlns:a16="http://schemas.microsoft.com/office/drawing/2014/main" id="{863ABD40-FBFA-458B-A80D-80DC353E15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15726" name="Group 366">
            <a:extLst>
              <a:ext uri="{FF2B5EF4-FFF2-40B4-BE49-F238E27FC236}">
                <a16:creationId xmlns:a16="http://schemas.microsoft.com/office/drawing/2014/main" id="{D2154B35-CA6A-4939-B1B0-A114A5069A8A}"/>
              </a:ext>
            </a:extLst>
          </p:cNvPr>
          <p:cNvGrpSpPr>
            <a:grpSpLocks/>
          </p:cNvGrpSpPr>
          <p:nvPr/>
        </p:nvGrpSpPr>
        <p:grpSpPr bwMode="auto">
          <a:xfrm>
            <a:off x="6792913" y="5680075"/>
            <a:ext cx="708025" cy="133350"/>
            <a:chOff x="1161" y="1625"/>
            <a:chExt cx="446" cy="84"/>
          </a:xfrm>
        </p:grpSpPr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8CA0ECEA-88C5-4807-9C14-CA69ED186C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15728" name="WordArt 368">
              <a:extLst>
                <a:ext uri="{FF2B5EF4-FFF2-40B4-BE49-F238E27FC236}">
                  <a16:creationId xmlns:a16="http://schemas.microsoft.com/office/drawing/2014/main" id="{53936405-3CD6-4764-9A8D-A45EB01DB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15729" name="Group 369">
            <a:extLst>
              <a:ext uri="{FF2B5EF4-FFF2-40B4-BE49-F238E27FC236}">
                <a16:creationId xmlns:a16="http://schemas.microsoft.com/office/drawing/2014/main" id="{88ED46DF-2915-4168-B5A3-4079C2486042}"/>
              </a:ext>
            </a:extLst>
          </p:cNvPr>
          <p:cNvGrpSpPr>
            <a:grpSpLocks/>
          </p:cNvGrpSpPr>
          <p:nvPr/>
        </p:nvGrpSpPr>
        <p:grpSpPr bwMode="auto">
          <a:xfrm>
            <a:off x="4992688" y="8788400"/>
            <a:ext cx="708025" cy="133350"/>
            <a:chOff x="1089" y="2641"/>
            <a:chExt cx="446" cy="84"/>
          </a:xfrm>
        </p:grpSpPr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4385EB04-5A1C-49BF-A396-700F6EFD9A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15731" name="WordArt 371">
              <a:extLst>
                <a:ext uri="{FF2B5EF4-FFF2-40B4-BE49-F238E27FC236}">
                  <a16:creationId xmlns:a16="http://schemas.microsoft.com/office/drawing/2014/main" id="{2A3B9FC5-A632-4EE5-85FD-EA6E5AB956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15732" name="Group 372">
            <a:extLst>
              <a:ext uri="{FF2B5EF4-FFF2-40B4-BE49-F238E27FC236}">
                <a16:creationId xmlns:a16="http://schemas.microsoft.com/office/drawing/2014/main" id="{E7AF42A3-8CBD-4DA1-BDB4-A7CCB5A23110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40888"/>
            <a:ext cx="708025" cy="133350"/>
            <a:chOff x="1098" y="2785"/>
            <a:chExt cx="446" cy="84"/>
          </a:xfrm>
        </p:grpSpPr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F0E7ACD6-E37C-496C-83FB-E70802CD77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15734" name="WordArt 374">
              <a:extLst>
                <a:ext uri="{FF2B5EF4-FFF2-40B4-BE49-F238E27FC236}">
                  <a16:creationId xmlns:a16="http://schemas.microsoft.com/office/drawing/2014/main" id="{0A3115ED-D3CE-47BF-99F7-A263BE406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15735" name="Group 375">
            <a:extLst>
              <a:ext uri="{FF2B5EF4-FFF2-40B4-BE49-F238E27FC236}">
                <a16:creationId xmlns:a16="http://schemas.microsoft.com/office/drawing/2014/main" id="{15F8C771-9CE5-4D14-8530-DD5A7D382B52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8788400"/>
            <a:ext cx="396875" cy="133350"/>
            <a:chOff x="643" y="3948"/>
            <a:chExt cx="250" cy="84"/>
          </a:xfrm>
        </p:grpSpPr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75711162-B688-4706-8837-6B07C765C0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15737" name="WordArt 377">
              <a:extLst>
                <a:ext uri="{FF2B5EF4-FFF2-40B4-BE49-F238E27FC236}">
                  <a16:creationId xmlns:a16="http://schemas.microsoft.com/office/drawing/2014/main" id="{A46410B7-0501-4435-95B6-816B149E32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15738" name="Group 378">
            <a:extLst>
              <a:ext uri="{FF2B5EF4-FFF2-40B4-BE49-F238E27FC236}">
                <a16:creationId xmlns:a16="http://schemas.microsoft.com/office/drawing/2014/main" id="{4C7147AA-E2D3-4BB4-93D0-9C5B3C6F6FFE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6627813"/>
            <a:ext cx="396875" cy="133350"/>
            <a:chOff x="636" y="2980"/>
            <a:chExt cx="250" cy="84"/>
          </a:xfrm>
        </p:grpSpPr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653BC0E4-D63E-4356-9518-58D8D68838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15740" name="WordArt 380">
              <a:extLst>
                <a:ext uri="{FF2B5EF4-FFF2-40B4-BE49-F238E27FC236}">
                  <a16:creationId xmlns:a16="http://schemas.microsoft.com/office/drawing/2014/main" id="{C092EB16-5CD0-4944-9A83-6AD04635A9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15741" name="Group 381">
            <a:extLst>
              <a:ext uri="{FF2B5EF4-FFF2-40B4-BE49-F238E27FC236}">
                <a16:creationId xmlns:a16="http://schemas.microsoft.com/office/drawing/2014/main" id="{136C6692-DD0A-4B94-8E26-191398C21435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5006975"/>
            <a:ext cx="396875" cy="133350"/>
            <a:chOff x="706" y="2303"/>
            <a:chExt cx="250" cy="84"/>
          </a:xfrm>
        </p:grpSpPr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866DB783-D5DB-4BD3-BD43-B3EE23DAC4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15743" name="WordArt 383">
              <a:extLst>
                <a:ext uri="{FF2B5EF4-FFF2-40B4-BE49-F238E27FC236}">
                  <a16:creationId xmlns:a16="http://schemas.microsoft.com/office/drawing/2014/main" id="{5AD37064-04B4-418B-A53F-66AD13AA1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15744" name="Group 384">
            <a:extLst>
              <a:ext uri="{FF2B5EF4-FFF2-40B4-BE49-F238E27FC236}">
                <a16:creationId xmlns:a16="http://schemas.microsoft.com/office/drawing/2014/main" id="{665BA432-C212-4EA8-BFB6-A8E5C7E8B1EC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541000"/>
            <a:ext cx="396875" cy="133350"/>
            <a:chOff x="636" y="3321"/>
            <a:chExt cx="250" cy="84"/>
          </a:xfrm>
        </p:grpSpPr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2C20166D-2192-41CB-89B8-69ABCE468E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15746" name="WordArt 386">
              <a:extLst>
                <a:ext uri="{FF2B5EF4-FFF2-40B4-BE49-F238E27FC236}">
                  <a16:creationId xmlns:a16="http://schemas.microsoft.com/office/drawing/2014/main" id="{FEF04419-A011-4F4B-8F04-005E14DA85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15747" name="Group 387">
            <a:extLst>
              <a:ext uri="{FF2B5EF4-FFF2-40B4-BE49-F238E27FC236}">
                <a16:creationId xmlns:a16="http://schemas.microsoft.com/office/drawing/2014/main" id="{0F5DF7CC-8C68-4B19-9BE6-DC7E5C85AC7B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9147175"/>
            <a:ext cx="396875" cy="133350"/>
            <a:chOff x="643" y="3465"/>
            <a:chExt cx="250" cy="84"/>
          </a:xfrm>
        </p:grpSpPr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B7102AC7-B761-447E-B119-605982A61D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15749" name="WordArt 389">
              <a:extLst>
                <a:ext uri="{FF2B5EF4-FFF2-40B4-BE49-F238E27FC236}">
                  <a16:creationId xmlns:a16="http://schemas.microsoft.com/office/drawing/2014/main" id="{7534828C-5DD4-45B7-A1FD-96836C5972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15750" name="Group 390">
            <a:extLst>
              <a:ext uri="{FF2B5EF4-FFF2-40B4-BE49-F238E27FC236}">
                <a16:creationId xmlns:a16="http://schemas.microsoft.com/office/drawing/2014/main" id="{288C0DAB-0487-4D20-A00C-A52AFE7DB8C2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1946275"/>
            <a:ext cx="396875" cy="133350"/>
            <a:chOff x="699" y="2840"/>
            <a:chExt cx="250" cy="84"/>
          </a:xfrm>
        </p:grpSpPr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9E3CC0EE-8BED-4E1F-9879-6C595AFC4B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15752" name="WordArt 392">
              <a:extLst>
                <a:ext uri="{FF2B5EF4-FFF2-40B4-BE49-F238E27FC236}">
                  <a16:creationId xmlns:a16="http://schemas.microsoft.com/office/drawing/2014/main" id="{584E9B56-F20E-4271-9F8F-39CA61364B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15753" name="Group 393">
            <a:extLst>
              <a:ext uri="{FF2B5EF4-FFF2-40B4-BE49-F238E27FC236}">
                <a16:creationId xmlns:a16="http://schemas.microsoft.com/office/drawing/2014/main" id="{D3D7DC1C-4F69-47A4-8AD9-842E95546355}"/>
              </a:ext>
            </a:extLst>
          </p:cNvPr>
          <p:cNvGrpSpPr>
            <a:grpSpLocks/>
          </p:cNvGrpSpPr>
          <p:nvPr/>
        </p:nvGrpSpPr>
        <p:grpSpPr bwMode="auto">
          <a:xfrm>
            <a:off x="8004175" y="10721975"/>
            <a:ext cx="396875" cy="133350"/>
            <a:chOff x="706" y="2984"/>
            <a:chExt cx="250" cy="84"/>
          </a:xfrm>
        </p:grpSpPr>
        <p:sp>
          <p:nvSpPr>
            <p:cNvPr id="15754" name="WordArt 394">
              <a:extLst>
                <a:ext uri="{FF2B5EF4-FFF2-40B4-BE49-F238E27FC236}">
                  <a16:creationId xmlns:a16="http://schemas.microsoft.com/office/drawing/2014/main" id="{107B8BFA-4D1D-4CFC-B735-9127694AEA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15755" name="WordArt 395">
              <a:extLst>
                <a:ext uri="{FF2B5EF4-FFF2-40B4-BE49-F238E27FC236}">
                  <a16:creationId xmlns:a16="http://schemas.microsoft.com/office/drawing/2014/main" id="{F57320E3-9E3B-4BA1-9415-542D875887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15756" name="Group 396">
            <a:extLst>
              <a:ext uri="{FF2B5EF4-FFF2-40B4-BE49-F238E27FC236}">
                <a16:creationId xmlns:a16="http://schemas.microsoft.com/office/drawing/2014/main" id="{664CB579-8004-4E6C-AB96-D199C8F3343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121525"/>
            <a:ext cx="396875" cy="133350"/>
            <a:chOff x="329" y="1140"/>
            <a:chExt cx="250" cy="84"/>
          </a:xfrm>
        </p:grpSpPr>
        <p:sp>
          <p:nvSpPr>
            <p:cNvPr id="15757" name="WordArt 397">
              <a:extLst>
                <a:ext uri="{FF2B5EF4-FFF2-40B4-BE49-F238E27FC236}">
                  <a16:creationId xmlns:a16="http://schemas.microsoft.com/office/drawing/2014/main" id="{F6C40367-D2B4-4510-BF78-1C53B6F1B4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15758" name="WordArt 398">
              <a:extLst>
                <a:ext uri="{FF2B5EF4-FFF2-40B4-BE49-F238E27FC236}">
                  <a16:creationId xmlns:a16="http://schemas.microsoft.com/office/drawing/2014/main" id="{01D44647-9623-4B95-8ADC-46AE6B23F2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sp>
        <p:nvSpPr>
          <p:cNvPr id="15759" name="WordArt 399">
            <a:extLst>
              <a:ext uri="{FF2B5EF4-FFF2-40B4-BE49-F238E27FC236}">
                <a16:creationId xmlns:a16="http://schemas.microsoft.com/office/drawing/2014/main" id="{0E9DF3B7-D33C-44AC-A072-4AB64B4F9E3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80213" y="9821863"/>
            <a:ext cx="39528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5760" name="Group 400">
            <a:extLst>
              <a:ext uri="{FF2B5EF4-FFF2-40B4-BE49-F238E27FC236}">
                <a16:creationId xmlns:a16="http://schemas.microsoft.com/office/drawing/2014/main" id="{C3D9FD32-5AA1-4CFC-9FF7-2949D05C16D3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396875" cy="133350"/>
            <a:chOff x="266" y="3465"/>
            <a:chExt cx="250" cy="84"/>
          </a:xfrm>
        </p:grpSpPr>
        <p:sp>
          <p:nvSpPr>
            <p:cNvPr id="15761" name="WordArt 401">
              <a:extLst>
                <a:ext uri="{FF2B5EF4-FFF2-40B4-BE49-F238E27FC236}">
                  <a16:creationId xmlns:a16="http://schemas.microsoft.com/office/drawing/2014/main" id="{BF853096-1128-4386-B287-955616B5C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15762" name="WordArt 402">
              <a:extLst>
                <a:ext uri="{FF2B5EF4-FFF2-40B4-BE49-F238E27FC236}">
                  <a16:creationId xmlns:a16="http://schemas.microsoft.com/office/drawing/2014/main" id="{F5043977-8A50-445B-A3ED-26129585E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15763" name="Group 403">
            <a:extLst>
              <a:ext uri="{FF2B5EF4-FFF2-40B4-BE49-F238E27FC236}">
                <a16:creationId xmlns:a16="http://schemas.microsoft.com/office/drawing/2014/main" id="{27441B7C-6921-42D8-9A1B-A257F6E5E8D7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10228263"/>
            <a:ext cx="396875" cy="133350"/>
            <a:chOff x="273" y="3609"/>
            <a:chExt cx="250" cy="84"/>
          </a:xfrm>
        </p:grpSpPr>
        <p:sp>
          <p:nvSpPr>
            <p:cNvPr id="15764" name="WordArt 404">
              <a:extLst>
                <a:ext uri="{FF2B5EF4-FFF2-40B4-BE49-F238E27FC236}">
                  <a16:creationId xmlns:a16="http://schemas.microsoft.com/office/drawing/2014/main" id="{34B8CF30-1682-4AB9-9D2E-03A3F09DF3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15765" name="WordArt 405">
              <a:extLst>
                <a:ext uri="{FF2B5EF4-FFF2-40B4-BE49-F238E27FC236}">
                  <a16:creationId xmlns:a16="http://schemas.microsoft.com/office/drawing/2014/main" id="{D1F05C2E-6403-46E3-AFEA-5F7C4FB3AA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15766" name="Group 406">
            <a:extLst>
              <a:ext uri="{FF2B5EF4-FFF2-40B4-BE49-F238E27FC236}">
                <a16:creationId xmlns:a16="http://schemas.microsoft.com/office/drawing/2014/main" id="{33152DA7-9E29-4197-8F59-BAC73776436E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6040438"/>
            <a:ext cx="396875" cy="133350"/>
            <a:chOff x="329" y="1819"/>
            <a:chExt cx="250" cy="84"/>
          </a:xfrm>
        </p:grpSpPr>
        <p:sp>
          <p:nvSpPr>
            <p:cNvPr id="15767" name="WordArt 407">
              <a:extLst>
                <a:ext uri="{FF2B5EF4-FFF2-40B4-BE49-F238E27FC236}">
                  <a16:creationId xmlns:a16="http://schemas.microsoft.com/office/drawing/2014/main" id="{225BDC33-1786-4382-B105-9FBA1669E9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15768" name="WordArt 408">
              <a:extLst>
                <a:ext uri="{FF2B5EF4-FFF2-40B4-BE49-F238E27FC236}">
                  <a16:creationId xmlns:a16="http://schemas.microsoft.com/office/drawing/2014/main" id="{A3C7231D-508C-472E-B4E0-9FB659BB32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15769" name="Group 409">
            <a:extLst>
              <a:ext uri="{FF2B5EF4-FFF2-40B4-BE49-F238E27FC236}">
                <a16:creationId xmlns:a16="http://schemas.microsoft.com/office/drawing/2014/main" id="{7136F959-D403-42F3-8943-56B52B24EB66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221413"/>
            <a:ext cx="396875" cy="133350"/>
            <a:chOff x="336" y="1963"/>
            <a:chExt cx="250" cy="84"/>
          </a:xfrm>
        </p:grpSpPr>
        <p:sp>
          <p:nvSpPr>
            <p:cNvPr id="15770" name="WordArt 410">
              <a:extLst>
                <a:ext uri="{FF2B5EF4-FFF2-40B4-BE49-F238E27FC236}">
                  <a16:creationId xmlns:a16="http://schemas.microsoft.com/office/drawing/2014/main" id="{3DAFC35D-FA0A-4515-BF8A-4C9E5FB16B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15771" name="WordArt 411">
              <a:extLst>
                <a:ext uri="{FF2B5EF4-FFF2-40B4-BE49-F238E27FC236}">
                  <a16:creationId xmlns:a16="http://schemas.microsoft.com/office/drawing/2014/main" id="{731C408A-DB3F-4C3D-8C7B-4B3EF7B43D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15772" name="Group 412">
            <a:extLst>
              <a:ext uri="{FF2B5EF4-FFF2-40B4-BE49-F238E27FC236}">
                <a16:creationId xmlns:a16="http://schemas.microsoft.com/office/drawing/2014/main" id="{94DDDB1E-8D91-4569-BE25-18C8B89EB5C0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6761163"/>
            <a:ext cx="396875" cy="133350"/>
            <a:chOff x="266" y="2980"/>
            <a:chExt cx="250" cy="84"/>
          </a:xfrm>
        </p:grpSpPr>
        <p:sp>
          <p:nvSpPr>
            <p:cNvPr id="15773" name="WordArt 413">
              <a:extLst>
                <a:ext uri="{FF2B5EF4-FFF2-40B4-BE49-F238E27FC236}">
                  <a16:creationId xmlns:a16="http://schemas.microsoft.com/office/drawing/2014/main" id="{893080EF-D82A-46D0-8F50-14738EFA0C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15774" name="WordArt 414">
              <a:extLst>
                <a:ext uri="{FF2B5EF4-FFF2-40B4-BE49-F238E27FC236}">
                  <a16:creationId xmlns:a16="http://schemas.microsoft.com/office/drawing/2014/main" id="{21FCACCA-9D98-447C-8DDB-0A655D9024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15775" name="Group 415">
            <a:extLst>
              <a:ext uri="{FF2B5EF4-FFF2-40B4-BE49-F238E27FC236}">
                <a16:creationId xmlns:a16="http://schemas.microsoft.com/office/drawing/2014/main" id="{B82C7DA7-49CB-42A4-A7D1-21ADB9462919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779963"/>
            <a:ext cx="396875" cy="133350"/>
            <a:chOff x="336" y="2303"/>
            <a:chExt cx="250" cy="84"/>
          </a:xfrm>
        </p:grpSpPr>
        <p:sp>
          <p:nvSpPr>
            <p:cNvPr id="15776" name="WordArt 416">
              <a:extLst>
                <a:ext uri="{FF2B5EF4-FFF2-40B4-BE49-F238E27FC236}">
                  <a16:creationId xmlns:a16="http://schemas.microsoft.com/office/drawing/2014/main" id="{BA85DDE8-73E4-42D4-B9F1-1A6C0D70A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15777" name="WordArt 417">
              <a:extLst>
                <a:ext uri="{FF2B5EF4-FFF2-40B4-BE49-F238E27FC236}">
                  <a16:creationId xmlns:a16="http://schemas.microsoft.com/office/drawing/2014/main" id="{DA19067B-9702-463A-9326-92FAEFC220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15778" name="Group 418">
            <a:extLst>
              <a:ext uri="{FF2B5EF4-FFF2-40B4-BE49-F238E27FC236}">
                <a16:creationId xmlns:a16="http://schemas.microsoft.com/office/drawing/2014/main" id="{D46A2437-8A92-4FD0-8211-58375D273BFC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9280525"/>
            <a:ext cx="396875" cy="133350"/>
            <a:chOff x="266" y="3321"/>
            <a:chExt cx="250" cy="84"/>
          </a:xfrm>
        </p:grpSpPr>
        <p:sp>
          <p:nvSpPr>
            <p:cNvPr id="15779" name="WordArt 419">
              <a:extLst>
                <a:ext uri="{FF2B5EF4-FFF2-40B4-BE49-F238E27FC236}">
                  <a16:creationId xmlns:a16="http://schemas.microsoft.com/office/drawing/2014/main" id="{5E369963-10C4-4C1C-BA3A-E869CF95DD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15780" name="WordArt 420">
              <a:extLst>
                <a:ext uri="{FF2B5EF4-FFF2-40B4-BE49-F238E27FC236}">
                  <a16:creationId xmlns:a16="http://schemas.microsoft.com/office/drawing/2014/main" id="{5089907F-FD33-4B0E-B0CA-F6CCD73443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15781" name="Group 421">
            <a:extLst>
              <a:ext uri="{FF2B5EF4-FFF2-40B4-BE49-F238E27FC236}">
                <a16:creationId xmlns:a16="http://schemas.microsoft.com/office/drawing/2014/main" id="{7BD27AEC-2604-4328-B1C3-2FCB89BEBEF9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7527925"/>
            <a:ext cx="396875" cy="133350"/>
            <a:chOff x="273" y="3465"/>
            <a:chExt cx="250" cy="84"/>
          </a:xfrm>
        </p:grpSpPr>
        <p:sp>
          <p:nvSpPr>
            <p:cNvPr id="15782" name="WordArt 422">
              <a:extLst>
                <a:ext uri="{FF2B5EF4-FFF2-40B4-BE49-F238E27FC236}">
                  <a16:creationId xmlns:a16="http://schemas.microsoft.com/office/drawing/2014/main" id="{D5C8F02E-4842-4D41-AA80-0D913A9D55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15783" name="WordArt 423">
              <a:extLst>
                <a:ext uri="{FF2B5EF4-FFF2-40B4-BE49-F238E27FC236}">
                  <a16:creationId xmlns:a16="http://schemas.microsoft.com/office/drawing/2014/main" id="{145280E3-374C-4CD2-8468-606509A5FB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15784" name="Group 424">
            <a:extLst>
              <a:ext uri="{FF2B5EF4-FFF2-40B4-BE49-F238E27FC236}">
                <a16:creationId xmlns:a16="http://schemas.microsoft.com/office/drawing/2014/main" id="{4C35CA28-07FC-43CC-BA1A-36F560D950C3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10768013"/>
            <a:ext cx="396875" cy="133350"/>
            <a:chOff x="266" y="3661"/>
            <a:chExt cx="250" cy="84"/>
          </a:xfrm>
        </p:grpSpPr>
        <p:sp>
          <p:nvSpPr>
            <p:cNvPr id="15785" name="WordArt 425">
              <a:extLst>
                <a:ext uri="{FF2B5EF4-FFF2-40B4-BE49-F238E27FC236}">
                  <a16:creationId xmlns:a16="http://schemas.microsoft.com/office/drawing/2014/main" id="{0894FC4D-6338-4C57-B7DB-E745AF9DC9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15786" name="WordArt 426">
              <a:extLst>
                <a:ext uri="{FF2B5EF4-FFF2-40B4-BE49-F238E27FC236}">
                  <a16:creationId xmlns:a16="http://schemas.microsoft.com/office/drawing/2014/main" id="{C67E8C5C-C5D5-4BDE-A33F-ACDCB9700E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15787" name="Group 427">
            <a:extLst>
              <a:ext uri="{FF2B5EF4-FFF2-40B4-BE49-F238E27FC236}">
                <a16:creationId xmlns:a16="http://schemas.microsoft.com/office/drawing/2014/main" id="{94CEC6AF-058B-40ED-A4B3-EBAADEB999D7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8428038"/>
            <a:ext cx="396875" cy="133350"/>
            <a:chOff x="336" y="2984"/>
            <a:chExt cx="250" cy="84"/>
          </a:xfrm>
        </p:grpSpPr>
        <p:sp>
          <p:nvSpPr>
            <p:cNvPr id="15788" name="WordArt 428">
              <a:extLst>
                <a:ext uri="{FF2B5EF4-FFF2-40B4-BE49-F238E27FC236}">
                  <a16:creationId xmlns:a16="http://schemas.microsoft.com/office/drawing/2014/main" id="{428460BA-0911-49E4-AD78-C618046829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15789" name="WordArt 429">
              <a:extLst>
                <a:ext uri="{FF2B5EF4-FFF2-40B4-BE49-F238E27FC236}">
                  <a16:creationId xmlns:a16="http://schemas.microsoft.com/office/drawing/2014/main" id="{E37744C2-2E28-48C9-A909-55CD933553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15790" name="Group 430">
            <a:extLst>
              <a:ext uri="{FF2B5EF4-FFF2-40B4-BE49-F238E27FC236}">
                <a16:creationId xmlns:a16="http://schemas.microsoft.com/office/drawing/2014/main" id="{03A03522-ED50-4DCE-89DC-51F95B47E58A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8788400"/>
            <a:ext cx="396875" cy="133350"/>
            <a:chOff x="1060" y="2981"/>
            <a:chExt cx="250" cy="84"/>
          </a:xfrm>
        </p:grpSpPr>
        <p:sp>
          <p:nvSpPr>
            <p:cNvPr id="15791" name="WordArt 431">
              <a:extLst>
                <a:ext uri="{FF2B5EF4-FFF2-40B4-BE49-F238E27FC236}">
                  <a16:creationId xmlns:a16="http://schemas.microsoft.com/office/drawing/2014/main" id="{9AD10563-E5F6-46B7-9F03-2441F3C9DA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15792" name="WordArt 432">
              <a:extLst>
                <a:ext uri="{FF2B5EF4-FFF2-40B4-BE49-F238E27FC236}">
                  <a16:creationId xmlns:a16="http://schemas.microsoft.com/office/drawing/2014/main" id="{AA7C0088-5501-4AEB-9BF9-993284E702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15793" name="Group 433">
            <a:extLst>
              <a:ext uri="{FF2B5EF4-FFF2-40B4-BE49-F238E27FC236}">
                <a16:creationId xmlns:a16="http://schemas.microsoft.com/office/drawing/2014/main" id="{24EA7280-F7A3-45AD-AED1-8DE9F3B6D727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9867900"/>
            <a:ext cx="396875" cy="133350"/>
            <a:chOff x="1067" y="3125"/>
            <a:chExt cx="250" cy="84"/>
          </a:xfrm>
        </p:grpSpPr>
        <p:sp>
          <p:nvSpPr>
            <p:cNvPr id="15794" name="WordArt 434">
              <a:extLst>
                <a:ext uri="{FF2B5EF4-FFF2-40B4-BE49-F238E27FC236}">
                  <a16:creationId xmlns:a16="http://schemas.microsoft.com/office/drawing/2014/main" id="{98590E4C-E739-4060-92F4-AC1E1123B7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15795" name="WordArt 435">
              <a:extLst>
                <a:ext uri="{FF2B5EF4-FFF2-40B4-BE49-F238E27FC236}">
                  <a16:creationId xmlns:a16="http://schemas.microsoft.com/office/drawing/2014/main" id="{99FB2413-270D-49ED-8319-1756F54B55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15796" name="Group 436">
            <a:extLst>
              <a:ext uri="{FF2B5EF4-FFF2-40B4-BE49-F238E27FC236}">
                <a16:creationId xmlns:a16="http://schemas.microsoft.com/office/drawing/2014/main" id="{D82F8DC8-77C9-4DC3-806E-99F218BFB964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6761163"/>
            <a:ext cx="396875" cy="133350"/>
            <a:chOff x="1060" y="3322"/>
            <a:chExt cx="250" cy="84"/>
          </a:xfrm>
        </p:grpSpPr>
        <p:sp>
          <p:nvSpPr>
            <p:cNvPr id="15797" name="WordArt 437">
              <a:extLst>
                <a:ext uri="{FF2B5EF4-FFF2-40B4-BE49-F238E27FC236}">
                  <a16:creationId xmlns:a16="http://schemas.microsoft.com/office/drawing/2014/main" id="{3E350C25-6ABE-4199-943C-A463F819B3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15798" name="WordArt 438">
              <a:extLst>
                <a:ext uri="{FF2B5EF4-FFF2-40B4-BE49-F238E27FC236}">
                  <a16:creationId xmlns:a16="http://schemas.microsoft.com/office/drawing/2014/main" id="{F81D8E86-8B62-40E5-8EDF-24D0125993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15799" name="Group 439">
            <a:extLst>
              <a:ext uri="{FF2B5EF4-FFF2-40B4-BE49-F238E27FC236}">
                <a16:creationId xmlns:a16="http://schemas.microsoft.com/office/drawing/2014/main" id="{4261C570-C55C-4B21-841E-BE273C066DF6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8921750"/>
            <a:ext cx="396875" cy="133350"/>
            <a:chOff x="1130" y="2644"/>
            <a:chExt cx="250" cy="84"/>
          </a:xfrm>
        </p:grpSpPr>
        <p:sp>
          <p:nvSpPr>
            <p:cNvPr id="15800" name="WordArt 440">
              <a:extLst>
                <a:ext uri="{FF2B5EF4-FFF2-40B4-BE49-F238E27FC236}">
                  <a16:creationId xmlns:a16="http://schemas.microsoft.com/office/drawing/2014/main" id="{857B5149-69BE-483C-8259-60F46E8F3A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15801" name="WordArt 441">
              <a:extLst>
                <a:ext uri="{FF2B5EF4-FFF2-40B4-BE49-F238E27FC236}">
                  <a16:creationId xmlns:a16="http://schemas.microsoft.com/office/drawing/2014/main" id="{FE00F9B3-A0D7-4D14-BE3B-6F35EEE603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15802" name="Group 442">
            <a:extLst>
              <a:ext uri="{FF2B5EF4-FFF2-40B4-BE49-F238E27FC236}">
                <a16:creationId xmlns:a16="http://schemas.microsoft.com/office/drawing/2014/main" id="{F00505DC-0E67-4AB6-AA01-E856BF435E59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7661275"/>
            <a:ext cx="396875" cy="133350"/>
            <a:chOff x="1210" y="3125"/>
            <a:chExt cx="250" cy="84"/>
          </a:xfrm>
        </p:grpSpPr>
        <p:sp>
          <p:nvSpPr>
            <p:cNvPr id="15803" name="WordArt 443">
              <a:extLst>
                <a:ext uri="{FF2B5EF4-FFF2-40B4-BE49-F238E27FC236}">
                  <a16:creationId xmlns:a16="http://schemas.microsoft.com/office/drawing/2014/main" id="{DDEA8971-7922-4F49-BBF9-A0423AD72B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15804" name="WordArt 444">
              <a:extLst>
                <a:ext uri="{FF2B5EF4-FFF2-40B4-BE49-F238E27FC236}">
                  <a16:creationId xmlns:a16="http://schemas.microsoft.com/office/drawing/2014/main" id="{0E91D1D9-2A7E-452C-8CDD-E6A98F525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5" name="Group 311">
            <a:extLst>
              <a:ext uri="{FF2B5EF4-FFF2-40B4-BE49-F238E27FC236}">
                <a16:creationId xmlns:a16="http://schemas.microsoft.com/office/drawing/2014/main" id="{0BA2ABC2-5732-43DB-90BA-BDCB73AB9E1E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549275"/>
            <a:ext cx="8820150" cy="11431588"/>
            <a:chOff x="246" y="346"/>
            <a:chExt cx="5556" cy="7201"/>
          </a:xfrm>
        </p:grpSpPr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278674B7-F31C-4170-B575-8E63759EF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89"/>
              <a:ext cx="1191" cy="1134"/>
            </a:xfrm>
            <a:custGeom>
              <a:avLst/>
              <a:gdLst>
                <a:gd name="T0" fmla="*/ 851 w 1191"/>
                <a:gd name="T1" fmla="*/ 1134 h 1134"/>
                <a:gd name="T2" fmla="*/ 681 w 1191"/>
                <a:gd name="T3" fmla="*/ 1077 h 1134"/>
                <a:gd name="T4" fmla="*/ 737 w 1191"/>
                <a:gd name="T5" fmla="*/ 1020 h 1134"/>
                <a:gd name="T6" fmla="*/ 851 w 1191"/>
                <a:gd name="T7" fmla="*/ 964 h 1134"/>
                <a:gd name="T8" fmla="*/ 737 w 1191"/>
                <a:gd name="T9" fmla="*/ 850 h 1134"/>
                <a:gd name="T10" fmla="*/ 681 w 1191"/>
                <a:gd name="T11" fmla="*/ 794 h 1134"/>
                <a:gd name="T12" fmla="*/ 567 w 1191"/>
                <a:gd name="T13" fmla="*/ 737 h 1134"/>
                <a:gd name="T14" fmla="*/ 397 w 1191"/>
                <a:gd name="T15" fmla="*/ 794 h 1134"/>
                <a:gd name="T16" fmla="*/ 114 w 1191"/>
                <a:gd name="T17" fmla="*/ 850 h 1134"/>
                <a:gd name="T18" fmla="*/ 57 w 1191"/>
                <a:gd name="T19" fmla="*/ 680 h 1134"/>
                <a:gd name="T20" fmla="*/ 0 w 1191"/>
                <a:gd name="T21" fmla="*/ 567 h 1134"/>
                <a:gd name="T22" fmla="*/ 114 w 1191"/>
                <a:gd name="T23" fmla="*/ 453 h 1134"/>
                <a:gd name="T24" fmla="*/ 170 w 1191"/>
                <a:gd name="T25" fmla="*/ 283 h 1134"/>
                <a:gd name="T26" fmla="*/ 227 w 1191"/>
                <a:gd name="T27" fmla="*/ 227 h 1134"/>
                <a:gd name="T28" fmla="*/ 170 w 1191"/>
                <a:gd name="T29" fmla="*/ 113 h 1134"/>
                <a:gd name="T30" fmla="*/ 227 w 1191"/>
                <a:gd name="T31" fmla="*/ 56 h 1134"/>
                <a:gd name="T32" fmla="*/ 567 w 1191"/>
                <a:gd name="T33" fmla="*/ 0 h 1134"/>
                <a:gd name="T34" fmla="*/ 624 w 1191"/>
                <a:gd name="T35" fmla="*/ 113 h 1134"/>
                <a:gd name="T36" fmla="*/ 737 w 1191"/>
                <a:gd name="T37" fmla="*/ 227 h 1134"/>
                <a:gd name="T38" fmla="*/ 964 w 1191"/>
                <a:gd name="T39" fmla="*/ 283 h 1134"/>
                <a:gd name="T40" fmla="*/ 907 w 1191"/>
                <a:gd name="T41" fmla="*/ 340 h 1134"/>
                <a:gd name="T42" fmla="*/ 851 w 1191"/>
                <a:gd name="T43" fmla="*/ 397 h 1134"/>
                <a:gd name="T44" fmla="*/ 794 w 1191"/>
                <a:gd name="T45" fmla="*/ 453 h 1134"/>
                <a:gd name="T46" fmla="*/ 907 w 1191"/>
                <a:gd name="T47" fmla="*/ 567 h 1134"/>
                <a:gd name="T48" fmla="*/ 964 w 1191"/>
                <a:gd name="T49" fmla="*/ 623 h 1134"/>
                <a:gd name="T50" fmla="*/ 1021 w 1191"/>
                <a:gd name="T51" fmla="*/ 680 h 1134"/>
                <a:gd name="T52" fmla="*/ 1191 w 1191"/>
                <a:gd name="T53" fmla="*/ 737 h 1134"/>
                <a:gd name="T54" fmla="*/ 964 w 1191"/>
                <a:gd name="T55" fmla="*/ 794 h 1134"/>
                <a:gd name="T56" fmla="*/ 1021 w 1191"/>
                <a:gd name="T57" fmla="*/ 850 h 1134"/>
                <a:gd name="T58" fmla="*/ 964 w 1191"/>
                <a:gd name="T59" fmla="*/ 907 h 1134"/>
                <a:gd name="T60" fmla="*/ 1021 w 1191"/>
                <a:gd name="T61" fmla="*/ 964 h 1134"/>
                <a:gd name="T62" fmla="*/ 1078 w 1191"/>
                <a:gd name="T63" fmla="*/ 1020 h 1134"/>
                <a:gd name="T64" fmla="*/ 1134 w 1191"/>
                <a:gd name="T6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1134">
                  <a:moveTo>
                    <a:pt x="1134" y="1134"/>
                  </a:moveTo>
                  <a:lnTo>
                    <a:pt x="851" y="1134"/>
                  </a:lnTo>
                  <a:lnTo>
                    <a:pt x="851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851" y="964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114" y="85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964" y="794"/>
                  </a:lnTo>
                  <a:lnTo>
                    <a:pt x="964" y="850"/>
                  </a:lnTo>
                  <a:lnTo>
                    <a:pt x="1021" y="85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022CADA6-D8F4-4FBC-8E46-CB3FAE900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826"/>
              <a:ext cx="1078" cy="907"/>
            </a:xfrm>
            <a:custGeom>
              <a:avLst/>
              <a:gdLst>
                <a:gd name="T0" fmla="*/ 397 w 1078"/>
                <a:gd name="T1" fmla="*/ 850 h 907"/>
                <a:gd name="T2" fmla="*/ 567 w 1078"/>
                <a:gd name="T3" fmla="*/ 850 h 907"/>
                <a:gd name="T4" fmla="*/ 567 w 1078"/>
                <a:gd name="T5" fmla="*/ 907 h 907"/>
                <a:gd name="T6" fmla="*/ 1078 w 1078"/>
                <a:gd name="T7" fmla="*/ 907 h 907"/>
                <a:gd name="T8" fmla="*/ 1078 w 1078"/>
                <a:gd name="T9" fmla="*/ 567 h 907"/>
                <a:gd name="T10" fmla="*/ 1021 w 1078"/>
                <a:gd name="T11" fmla="*/ 567 h 907"/>
                <a:gd name="T12" fmla="*/ 1021 w 1078"/>
                <a:gd name="T13" fmla="*/ 453 h 907"/>
                <a:gd name="T14" fmla="*/ 964 w 1078"/>
                <a:gd name="T15" fmla="*/ 453 h 907"/>
                <a:gd name="T16" fmla="*/ 964 w 1078"/>
                <a:gd name="T17" fmla="*/ 397 h 907"/>
                <a:gd name="T18" fmla="*/ 511 w 1078"/>
                <a:gd name="T19" fmla="*/ 397 h 907"/>
                <a:gd name="T20" fmla="*/ 511 w 1078"/>
                <a:gd name="T21" fmla="*/ 340 h 907"/>
                <a:gd name="T22" fmla="*/ 341 w 1078"/>
                <a:gd name="T23" fmla="*/ 340 h 907"/>
                <a:gd name="T24" fmla="*/ 341 w 1078"/>
                <a:gd name="T25" fmla="*/ 283 h 907"/>
                <a:gd name="T26" fmla="*/ 397 w 1078"/>
                <a:gd name="T27" fmla="*/ 283 h 907"/>
                <a:gd name="T28" fmla="*/ 397 w 1078"/>
                <a:gd name="T29" fmla="*/ 227 h 907"/>
                <a:gd name="T30" fmla="*/ 511 w 1078"/>
                <a:gd name="T31" fmla="*/ 227 h 907"/>
                <a:gd name="T32" fmla="*/ 511 w 1078"/>
                <a:gd name="T33" fmla="*/ 113 h 907"/>
                <a:gd name="T34" fmla="*/ 397 w 1078"/>
                <a:gd name="T35" fmla="*/ 113 h 907"/>
                <a:gd name="T36" fmla="*/ 397 w 1078"/>
                <a:gd name="T37" fmla="*/ 57 h 907"/>
                <a:gd name="T38" fmla="*/ 341 w 1078"/>
                <a:gd name="T39" fmla="*/ 57 h 907"/>
                <a:gd name="T40" fmla="*/ 341 w 1078"/>
                <a:gd name="T41" fmla="*/ 0 h 907"/>
                <a:gd name="T42" fmla="*/ 227 w 1078"/>
                <a:gd name="T43" fmla="*/ 0 h 907"/>
                <a:gd name="T44" fmla="*/ 227 w 1078"/>
                <a:gd name="T45" fmla="*/ 57 h 907"/>
                <a:gd name="T46" fmla="*/ 57 w 1078"/>
                <a:gd name="T47" fmla="*/ 57 h 907"/>
                <a:gd name="T48" fmla="*/ 57 w 1078"/>
                <a:gd name="T49" fmla="*/ 113 h 907"/>
                <a:gd name="T50" fmla="*/ 0 w 1078"/>
                <a:gd name="T51" fmla="*/ 113 h 907"/>
                <a:gd name="T52" fmla="*/ 0 w 1078"/>
                <a:gd name="T53" fmla="*/ 170 h 907"/>
                <a:gd name="T54" fmla="*/ 114 w 1078"/>
                <a:gd name="T55" fmla="*/ 170 h 907"/>
                <a:gd name="T56" fmla="*/ 114 w 1078"/>
                <a:gd name="T57" fmla="*/ 283 h 907"/>
                <a:gd name="T58" fmla="*/ 170 w 1078"/>
                <a:gd name="T59" fmla="*/ 283 h 907"/>
                <a:gd name="T60" fmla="*/ 170 w 1078"/>
                <a:gd name="T61" fmla="*/ 340 h 907"/>
                <a:gd name="T62" fmla="*/ 57 w 1078"/>
                <a:gd name="T63" fmla="*/ 340 h 907"/>
                <a:gd name="T64" fmla="*/ 57 w 1078"/>
                <a:gd name="T65" fmla="*/ 397 h 907"/>
                <a:gd name="T66" fmla="*/ 284 w 1078"/>
                <a:gd name="T67" fmla="*/ 397 h 907"/>
                <a:gd name="T68" fmla="*/ 284 w 1078"/>
                <a:gd name="T69" fmla="*/ 453 h 907"/>
                <a:gd name="T70" fmla="*/ 454 w 1078"/>
                <a:gd name="T71" fmla="*/ 453 h 907"/>
                <a:gd name="T72" fmla="*/ 454 w 1078"/>
                <a:gd name="T73" fmla="*/ 510 h 907"/>
                <a:gd name="T74" fmla="*/ 511 w 1078"/>
                <a:gd name="T75" fmla="*/ 510 h 907"/>
                <a:gd name="T76" fmla="*/ 511 w 1078"/>
                <a:gd name="T77" fmla="*/ 624 h 907"/>
                <a:gd name="T78" fmla="*/ 397 w 1078"/>
                <a:gd name="T79" fmla="*/ 624 h 907"/>
                <a:gd name="T80" fmla="*/ 397 w 1078"/>
                <a:gd name="T8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907">
                  <a:moveTo>
                    <a:pt x="397" y="850"/>
                  </a:moveTo>
                  <a:lnTo>
                    <a:pt x="567" y="850"/>
                  </a:lnTo>
                  <a:lnTo>
                    <a:pt x="567" y="907"/>
                  </a:lnTo>
                  <a:lnTo>
                    <a:pt x="1078" y="907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799C3DBB-9EC8-40A1-8C24-561179295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737" cy="964"/>
            </a:xfrm>
            <a:custGeom>
              <a:avLst/>
              <a:gdLst>
                <a:gd name="T0" fmla="*/ 623 w 737"/>
                <a:gd name="T1" fmla="*/ 737 h 964"/>
                <a:gd name="T2" fmla="*/ 396 w 737"/>
                <a:gd name="T3" fmla="*/ 737 h 964"/>
                <a:gd name="T4" fmla="*/ 396 w 737"/>
                <a:gd name="T5" fmla="*/ 794 h 964"/>
                <a:gd name="T6" fmla="*/ 283 w 737"/>
                <a:gd name="T7" fmla="*/ 794 h 964"/>
                <a:gd name="T8" fmla="*/ 283 w 737"/>
                <a:gd name="T9" fmla="*/ 851 h 964"/>
                <a:gd name="T10" fmla="*/ 226 w 737"/>
                <a:gd name="T11" fmla="*/ 851 h 964"/>
                <a:gd name="T12" fmla="*/ 226 w 737"/>
                <a:gd name="T13" fmla="*/ 964 h 964"/>
                <a:gd name="T14" fmla="*/ 113 w 737"/>
                <a:gd name="T15" fmla="*/ 964 h 964"/>
                <a:gd name="T16" fmla="*/ 113 w 737"/>
                <a:gd name="T17" fmla="*/ 907 h 964"/>
                <a:gd name="T18" fmla="*/ 56 w 737"/>
                <a:gd name="T19" fmla="*/ 907 h 964"/>
                <a:gd name="T20" fmla="*/ 56 w 737"/>
                <a:gd name="T21" fmla="*/ 737 h 964"/>
                <a:gd name="T22" fmla="*/ 113 w 737"/>
                <a:gd name="T23" fmla="*/ 737 h 964"/>
                <a:gd name="T24" fmla="*/ 113 w 737"/>
                <a:gd name="T25" fmla="*/ 681 h 964"/>
                <a:gd name="T26" fmla="*/ 226 w 737"/>
                <a:gd name="T27" fmla="*/ 681 h 964"/>
                <a:gd name="T28" fmla="*/ 226 w 737"/>
                <a:gd name="T29" fmla="*/ 624 h 964"/>
                <a:gd name="T30" fmla="*/ 113 w 737"/>
                <a:gd name="T31" fmla="*/ 624 h 964"/>
                <a:gd name="T32" fmla="*/ 113 w 737"/>
                <a:gd name="T33" fmla="*/ 454 h 964"/>
                <a:gd name="T34" fmla="*/ 170 w 737"/>
                <a:gd name="T35" fmla="*/ 454 h 964"/>
                <a:gd name="T36" fmla="*/ 170 w 737"/>
                <a:gd name="T37" fmla="*/ 397 h 964"/>
                <a:gd name="T38" fmla="*/ 56 w 737"/>
                <a:gd name="T39" fmla="*/ 397 h 964"/>
                <a:gd name="T40" fmla="*/ 56 w 737"/>
                <a:gd name="T41" fmla="*/ 340 h 964"/>
                <a:gd name="T42" fmla="*/ 0 w 737"/>
                <a:gd name="T43" fmla="*/ 340 h 964"/>
                <a:gd name="T44" fmla="*/ 0 w 737"/>
                <a:gd name="T45" fmla="*/ 227 h 964"/>
                <a:gd name="T46" fmla="*/ 56 w 737"/>
                <a:gd name="T47" fmla="*/ 227 h 964"/>
                <a:gd name="T48" fmla="*/ 56 w 737"/>
                <a:gd name="T49" fmla="*/ 57 h 964"/>
                <a:gd name="T50" fmla="*/ 0 w 737"/>
                <a:gd name="T51" fmla="*/ 57 h 964"/>
                <a:gd name="T52" fmla="*/ 0 w 737"/>
                <a:gd name="T53" fmla="*/ 0 h 964"/>
                <a:gd name="T54" fmla="*/ 226 w 737"/>
                <a:gd name="T55" fmla="*/ 0 h 964"/>
                <a:gd name="T56" fmla="*/ 226 w 737"/>
                <a:gd name="T57" fmla="*/ 57 h 964"/>
                <a:gd name="T58" fmla="*/ 340 w 737"/>
                <a:gd name="T59" fmla="*/ 57 h 964"/>
                <a:gd name="T60" fmla="*/ 340 w 737"/>
                <a:gd name="T61" fmla="*/ 170 h 964"/>
                <a:gd name="T62" fmla="*/ 396 w 737"/>
                <a:gd name="T63" fmla="*/ 170 h 964"/>
                <a:gd name="T64" fmla="*/ 396 w 737"/>
                <a:gd name="T65" fmla="*/ 227 h 964"/>
                <a:gd name="T66" fmla="*/ 283 w 737"/>
                <a:gd name="T67" fmla="*/ 227 h 964"/>
                <a:gd name="T68" fmla="*/ 283 w 737"/>
                <a:gd name="T69" fmla="*/ 284 h 964"/>
                <a:gd name="T70" fmla="*/ 510 w 737"/>
                <a:gd name="T71" fmla="*/ 284 h 964"/>
                <a:gd name="T72" fmla="*/ 510 w 737"/>
                <a:gd name="T73" fmla="*/ 340 h 964"/>
                <a:gd name="T74" fmla="*/ 680 w 737"/>
                <a:gd name="T75" fmla="*/ 340 h 964"/>
                <a:gd name="T76" fmla="*/ 680 w 737"/>
                <a:gd name="T77" fmla="*/ 397 h 964"/>
                <a:gd name="T78" fmla="*/ 737 w 737"/>
                <a:gd name="T79" fmla="*/ 397 h 964"/>
                <a:gd name="T80" fmla="*/ 737 w 737"/>
                <a:gd name="T81" fmla="*/ 511 h 964"/>
                <a:gd name="T82" fmla="*/ 623 w 737"/>
                <a:gd name="T83" fmla="*/ 511 h 964"/>
                <a:gd name="T84" fmla="*/ 623 w 737"/>
                <a:gd name="T85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64">
                  <a:moveTo>
                    <a:pt x="623" y="737"/>
                  </a:moveTo>
                  <a:lnTo>
                    <a:pt x="396" y="73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D85EC7E1-A19F-4374-9F72-227F0958E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16"/>
              <a:ext cx="851" cy="907"/>
            </a:xfrm>
            <a:custGeom>
              <a:avLst/>
              <a:gdLst>
                <a:gd name="T0" fmla="*/ 454 w 851"/>
                <a:gd name="T1" fmla="*/ 907 h 907"/>
                <a:gd name="T2" fmla="*/ 454 w 851"/>
                <a:gd name="T3" fmla="*/ 737 h 907"/>
                <a:gd name="T4" fmla="*/ 624 w 851"/>
                <a:gd name="T5" fmla="*/ 737 h 907"/>
                <a:gd name="T6" fmla="*/ 624 w 851"/>
                <a:gd name="T7" fmla="*/ 850 h 907"/>
                <a:gd name="T8" fmla="*/ 737 w 851"/>
                <a:gd name="T9" fmla="*/ 850 h 907"/>
                <a:gd name="T10" fmla="*/ 737 w 851"/>
                <a:gd name="T11" fmla="*/ 793 h 907"/>
                <a:gd name="T12" fmla="*/ 794 w 851"/>
                <a:gd name="T13" fmla="*/ 793 h 907"/>
                <a:gd name="T14" fmla="*/ 794 w 851"/>
                <a:gd name="T15" fmla="*/ 623 h 907"/>
                <a:gd name="T16" fmla="*/ 851 w 851"/>
                <a:gd name="T17" fmla="*/ 623 h 907"/>
                <a:gd name="T18" fmla="*/ 851 w 851"/>
                <a:gd name="T19" fmla="*/ 453 h 907"/>
                <a:gd name="T20" fmla="*/ 737 w 851"/>
                <a:gd name="T21" fmla="*/ 453 h 907"/>
                <a:gd name="T22" fmla="*/ 737 w 851"/>
                <a:gd name="T23" fmla="*/ 340 h 907"/>
                <a:gd name="T24" fmla="*/ 680 w 851"/>
                <a:gd name="T25" fmla="*/ 340 h 907"/>
                <a:gd name="T26" fmla="*/ 680 w 851"/>
                <a:gd name="T27" fmla="*/ 283 h 907"/>
                <a:gd name="T28" fmla="*/ 567 w 851"/>
                <a:gd name="T29" fmla="*/ 283 h 907"/>
                <a:gd name="T30" fmla="*/ 567 w 851"/>
                <a:gd name="T31" fmla="*/ 113 h 907"/>
                <a:gd name="T32" fmla="*/ 454 w 851"/>
                <a:gd name="T33" fmla="*/ 113 h 907"/>
                <a:gd name="T34" fmla="*/ 454 w 851"/>
                <a:gd name="T35" fmla="*/ 56 h 907"/>
                <a:gd name="T36" fmla="*/ 227 w 851"/>
                <a:gd name="T37" fmla="*/ 56 h 907"/>
                <a:gd name="T38" fmla="*/ 227 w 851"/>
                <a:gd name="T39" fmla="*/ 0 h 907"/>
                <a:gd name="T40" fmla="*/ 170 w 851"/>
                <a:gd name="T41" fmla="*/ 0 h 907"/>
                <a:gd name="T42" fmla="*/ 170 w 851"/>
                <a:gd name="T43" fmla="*/ 113 h 907"/>
                <a:gd name="T44" fmla="*/ 113 w 851"/>
                <a:gd name="T45" fmla="*/ 113 h 907"/>
                <a:gd name="T46" fmla="*/ 113 w 851"/>
                <a:gd name="T47" fmla="*/ 170 h 907"/>
                <a:gd name="T48" fmla="*/ 57 w 851"/>
                <a:gd name="T49" fmla="*/ 170 h 907"/>
                <a:gd name="T50" fmla="*/ 57 w 851"/>
                <a:gd name="T51" fmla="*/ 226 h 907"/>
                <a:gd name="T52" fmla="*/ 0 w 851"/>
                <a:gd name="T53" fmla="*/ 226 h 907"/>
                <a:gd name="T54" fmla="*/ 0 w 851"/>
                <a:gd name="T55" fmla="*/ 340 h 907"/>
                <a:gd name="T56" fmla="*/ 113 w 851"/>
                <a:gd name="T57" fmla="*/ 340 h 907"/>
                <a:gd name="T58" fmla="*/ 113 w 851"/>
                <a:gd name="T59" fmla="*/ 396 h 907"/>
                <a:gd name="T60" fmla="*/ 170 w 851"/>
                <a:gd name="T61" fmla="*/ 396 h 907"/>
                <a:gd name="T62" fmla="*/ 170 w 851"/>
                <a:gd name="T63" fmla="*/ 453 h 907"/>
                <a:gd name="T64" fmla="*/ 227 w 851"/>
                <a:gd name="T65" fmla="*/ 453 h 907"/>
                <a:gd name="T66" fmla="*/ 227 w 851"/>
                <a:gd name="T67" fmla="*/ 510 h 907"/>
                <a:gd name="T68" fmla="*/ 397 w 851"/>
                <a:gd name="T69" fmla="*/ 510 h 907"/>
                <a:gd name="T70" fmla="*/ 397 w 851"/>
                <a:gd name="T71" fmla="*/ 567 h 907"/>
                <a:gd name="T72" fmla="*/ 170 w 851"/>
                <a:gd name="T73" fmla="*/ 567 h 907"/>
                <a:gd name="T74" fmla="*/ 170 w 851"/>
                <a:gd name="T75" fmla="*/ 623 h 907"/>
                <a:gd name="T76" fmla="*/ 227 w 851"/>
                <a:gd name="T77" fmla="*/ 623 h 907"/>
                <a:gd name="T78" fmla="*/ 227 w 851"/>
                <a:gd name="T79" fmla="*/ 680 h 907"/>
                <a:gd name="T80" fmla="*/ 170 w 851"/>
                <a:gd name="T81" fmla="*/ 680 h 907"/>
                <a:gd name="T82" fmla="*/ 170 w 851"/>
                <a:gd name="T83" fmla="*/ 737 h 907"/>
                <a:gd name="T84" fmla="*/ 227 w 851"/>
                <a:gd name="T85" fmla="*/ 737 h 907"/>
                <a:gd name="T86" fmla="*/ 227 w 851"/>
                <a:gd name="T87" fmla="*/ 793 h 907"/>
                <a:gd name="T88" fmla="*/ 284 w 851"/>
                <a:gd name="T89" fmla="*/ 793 h 907"/>
                <a:gd name="T90" fmla="*/ 284 w 851"/>
                <a:gd name="T91" fmla="*/ 850 h 907"/>
                <a:gd name="T92" fmla="*/ 340 w 851"/>
                <a:gd name="T93" fmla="*/ 850 h 907"/>
                <a:gd name="T94" fmla="*/ 340 w 851"/>
                <a:gd name="T95" fmla="*/ 907 h 907"/>
                <a:gd name="T96" fmla="*/ 454 w 851"/>
                <a:gd name="T9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1" h="907">
                  <a:moveTo>
                    <a:pt x="454" y="907"/>
                  </a:moveTo>
                  <a:lnTo>
                    <a:pt x="454" y="737"/>
                  </a:lnTo>
                  <a:lnTo>
                    <a:pt x="624" y="737"/>
                  </a:lnTo>
                  <a:lnTo>
                    <a:pt x="62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45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CAD07F97-A397-4FF0-B156-C71892D7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624 w 680"/>
                <a:gd name="T1" fmla="*/ 57 h 454"/>
                <a:gd name="T2" fmla="*/ 624 w 680"/>
                <a:gd name="T3" fmla="*/ 114 h 454"/>
                <a:gd name="T4" fmla="*/ 680 w 680"/>
                <a:gd name="T5" fmla="*/ 114 h 454"/>
                <a:gd name="T6" fmla="*/ 680 w 680"/>
                <a:gd name="T7" fmla="*/ 227 h 454"/>
                <a:gd name="T8" fmla="*/ 624 w 680"/>
                <a:gd name="T9" fmla="*/ 227 h 454"/>
                <a:gd name="T10" fmla="*/ 624 w 680"/>
                <a:gd name="T11" fmla="*/ 341 h 454"/>
                <a:gd name="T12" fmla="*/ 397 w 680"/>
                <a:gd name="T13" fmla="*/ 341 h 454"/>
                <a:gd name="T14" fmla="*/ 397 w 680"/>
                <a:gd name="T15" fmla="*/ 284 h 454"/>
                <a:gd name="T16" fmla="*/ 284 w 680"/>
                <a:gd name="T17" fmla="*/ 284 h 454"/>
                <a:gd name="T18" fmla="*/ 284 w 680"/>
                <a:gd name="T19" fmla="*/ 341 h 454"/>
                <a:gd name="T20" fmla="*/ 227 w 680"/>
                <a:gd name="T21" fmla="*/ 341 h 454"/>
                <a:gd name="T22" fmla="*/ 227 w 680"/>
                <a:gd name="T23" fmla="*/ 454 h 454"/>
                <a:gd name="T24" fmla="*/ 57 w 680"/>
                <a:gd name="T25" fmla="*/ 454 h 454"/>
                <a:gd name="T26" fmla="*/ 57 w 680"/>
                <a:gd name="T27" fmla="*/ 227 h 454"/>
                <a:gd name="T28" fmla="*/ 0 w 680"/>
                <a:gd name="T29" fmla="*/ 227 h 454"/>
                <a:gd name="T30" fmla="*/ 0 w 680"/>
                <a:gd name="T31" fmla="*/ 0 h 454"/>
                <a:gd name="T32" fmla="*/ 113 w 680"/>
                <a:gd name="T33" fmla="*/ 0 h 454"/>
                <a:gd name="T34" fmla="*/ 113 w 680"/>
                <a:gd name="T35" fmla="*/ 57 h 454"/>
                <a:gd name="T36" fmla="*/ 624 w 680"/>
                <a:gd name="T3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454">
                  <a:moveTo>
                    <a:pt x="624" y="57"/>
                  </a:moveTo>
                  <a:lnTo>
                    <a:pt x="62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62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C71CBA17-3E10-4687-84B1-0969BEECE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5676"/>
              <a:ext cx="511" cy="454"/>
            </a:xfrm>
            <a:custGeom>
              <a:avLst/>
              <a:gdLst>
                <a:gd name="T0" fmla="*/ 511 w 511"/>
                <a:gd name="T1" fmla="*/ 454 h 454"/>
                <a:gd name="T2" fmla="*/ 397 w 511"/>
                <a:gd name="T3" fmla="*/ 454 h 454"/>
                <a:gd name="T4" fmla="*/ 397 w 511"/>
                <a:gd name="T5" fmla="*/ 397 h 454"/>
                <a:gd name="T6" fmla="*/ 284 w 511"/>
                <a:gd name="T7" fmla="*/ 397 h 454"/>
                <a:gd name="T8" fmla="*/ 284 w 511"/>
                <a:gd name="T9" fmla="*/ 454 h 454"/>
                <a:gd name="T10" fmla="*/ 0 w 511"/>
                <a:gd name="T11" fmla="*/ 454 h 454"/>
                <a:gd name="T12" fmla="*/ 0 w 511"/>
                <a:gd name="T13" fmla="*/ 114 h 454"/>
                <a:gd name="T14" fmla="*/ 57 w 511"/>
                <a:gd name="T15" fmla="*/ 114 h 454"/>
                <a:gd name="T16" fmla="*/ 57 w 511"/>
                <a:gd name="T17" fmla="*/ 57 h 454"/>
                <a:gd name="T18" fmla="*/ 170 w 511"/>
                <a:gd name="T19" fmla="*/ 57 h 454"/>
                <a:gd name="T20" fmla="*/ 170 w 511"/>
                <a:gd name="T21" fmla="*/ 0 h 454"/>
                <a:gd name="T22" fmla="*/ 454 w 511"/>
                <a:gd name="T23" fmla="*/ 0 h 454"/>
                <a:gd name="T24" fmla="*/ 454 w 511"/>
                <a:gd name="T25" fmla="*/ 227 h 454"/>
                <a:gd name="T26" fmla="*/ 511 w 511"/>
                <a:gd name="T27" fmla="*/ 227 h 454"/>
                <a:gd name="T28" fmla="*/ 511 w 511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454">
                  <a:moveTo>
                    <a:pt x="511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A1D2532D-642D-4DDB-96C1-6BE29E2F8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46"/>
              <a:ext cx="794" cy="511"/>
            </a:xfrm>
            <a:custGeom>
              <a:avLst/>
              <a:gdLst>
                <a:gd name="T0" fmla="*/ 794 w 794"/>
                <a:gd name="T1" fmla="*/ 284 h 511"/>
                <a:gd name="T2" fmla="*/ 794 w 794"/>
                <a:gd name="T3" fmla="*/ 511 h 511"/>
                <a:gd name="T4" fmla="*/ 681 w 794"/>
                <a:gd name="T5" fmla="*/ 511 h 511"/>
                <a:gd name="T6" fmla="*/ 681 w 794"/>
                <a:gd name="T7" fmla="*/ 454 h 511"/>
                <a:gd name="T8" fmla="*/ 510 w 794"/>
                <a:gd name="T9" fmla="*/ 454 h 511"/>
                <a:gd name="T10" fmla="*/ 510 w 794"/>
                <a:gd name="T11" fmla="*/ 397 h 511"/>
                <a:gd name="T12" fmla="*/ 454 w 794"/>
                <a:gd name="T13" fmla="*/ 397 h 511"/>
                <a:gd name="T14" fmla="*/ 397 w 794"/>
                <a:gd name="T15" fmla="*/ 397 h 511"/>
                <a:gd name="T16" fmla="*/ 397 w 794"/>
                <a:gd name="T17" fmla="*/ 511 h 511"/>
                <a:gd name="T18" fmla="*/ 340 w 794"/>
                <a:gd name="T19" fmla="*/ 511 h 511"/>
                <a:gd name="T20" fmla="*/ 340 w 794"/>
                <a:gd name="T21" fmla="*/ 454 h 511"/>
                <a:gd name="T22" fmla="*/ 170 w 794"/>
                <a:gd name="T23" fmla="*/ 454 h 511"/>
                <a:gd name="T24" fmla="*/ 170 w 794"/>
                <a:gd name="T25" fmla="*/ 511 h 511"/>
                <a:gd name="T26" fmla="*/ 57 w 794"/>
                <a:gd name="T27" fmla="*/ 511 h 511"/>
                <a:gd name="T28" fmla="*/ 57 w 794"/>
                <a:gd name="T29" fmla="*/ 341 h 511"/>
                <a:gd name="T30" fmla="*/ 0 w 794"/>
                <a:gd name="T31" fmla="*/ 341 h 511"/>
                <a:gd name="T32" fmla="*/ 0 w 794"/>
                <a:gd name="T33" fmla="*/ 227 h 511"/>
                <a:gd name="T34" fmla="*/ 57 w 794"/>
                <a:gd name="T35" fmla="*/ 227 h 511"/>
                <a:gd name="T36" fmla="*/ 57 w 794"/>
                <a:gd name="T37" fmla="*/ 284 h 511"/>
                <a:gd name="T38" fmla="*/ 114 w 794"/>
                <a:gd name="T39" fmla="*/ 284 h 511"/>
                <a:gd name="T40" fmla="*/ 114 w 794"/>
                <a:gd name="T41" fmla="*/ 227 h 511"/>
                <a:gd name="T42" fmla="*/ 170 w 794"/>
                <a:gd name="T43" fmla="*/ 227 h 511"/>
                <a:gd name="T44" fmla="*/ 170 w 794"/>
                <a:gd name="T45" fmla="*/ 171 h 511"/>
                <a:gd name="T46" fmla="*/ 114 w 794"/>
                <a:gd name="T47" fmla="*/ 171 h 511"/>
                <a:gd name="T48" fmla="*/ 114 w 794"/>
                <a:gd name="T49" fmla="*/ 114 h 511"/>
                <a:gd name="T50" fmla="*/ 170 w 794"/>
                <a:gd name="T51" fmla="*/ 114 h 511"/>
                <a:gd name="T52" fmla="*/ 170 w 794"/>
                <a:gd name="T53" fmla="*/ 0 h 511"/>
                <a:gd name="T54" fmla="*/ 227 w 794"/>
                <a:gd name="T55" fmla="*/ 0 h 511"/>
                <a:gd name="T56" fmla="*/ 227 w 794"/>
                <a:gd name="T57" fmla="*/ 57 h 511"/>
                <a:gd name="T58" fmla="*/ 340 w 794"/>
                <a:gd name="T59" fmla="*/ 57 h 511"/>
                <a:gd name="T60" fmla="*/ 340 w 794"/>
                <a:gd name="T61" fmla="*/ 284 h 511"/>
                <a:gd name="T62" fmla="*/ 624 w 794"/>
                <a:gd name="T63" fmla="*/ 284 h 511"/>
                <a:gd name="T64" fmla="*/ 624 w 794"/>
                <a:gd name="T65" fmla="*/ 227 h 511"/>
                <a:gd name="T66" fmla="*/ 737 w 794"/>
                <a:gd name="T67" fmla="*/ 227 h 511"/>
                <a:gd name="T68" fmla="*/ 737 w 794"/>
                <a:gd name="T69" fmla="*/ 284 h 511"/>
                <a:gd name="T70" fmla="*/ 794 w 794"/>
                <a:gd name="T71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511">
                  <a:moveTo>
                    <a:pt x="794" y="284"/>
                  </a:moveTo>
                  <a:lnTo>
                    <a:pt x="794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895FD411-EA14-4F2B-8506-BB711BFE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243"/>
              <a:ext cx="623" cy="511"/>
            </a:xfrm>
            <a:custGeom>
              <a:avLst/>
              <a:gdLst>
                <a:gd name="T0" fmla="*/ 623 w 623"/>
                <a:gd name="T1" fmla="*/ 114 h 511"/>
                <a:gd name="T2" fmla="*/ 623 w 623"/>
                <a:gd name="T3" fmla="*/ 227 h 511"/>
                <a:gd name="T4" fmla="*/ 567 w 623"/>
                <a:gd name="T5" fmla="*/ 227 h 511"/>
                <a:gd name="T6" fmla="*/ 567 w 623"/>
                <a:gd name="T7" fmla="*/ 341 h 511"/>
                <a:gd name="T8" fmla="*/ 510 w 623"/>
                <a:gd name="T9" fmla="*/ 341 h 511"/>
                <a:gd name="T10" fmla="*/ 510 w 623"/>
                <a:gd name="T11" fmla="*/ 397 h 511"/>
                <a:gd name="T12" fmla="*/ 396 w 623"/>
                <a:gd name="T13" fmla="*/ 397 h 511"/>
                <a:gd name="T14" fmla="*/ 396 w 623"/>
                <a:gd name="T15" fmla="*/ 454 h 511"/>
                <a:gd name="T16" fmla="*/ 340 w 623"/>
                <a:gd name="T17" fmla="*/ 454 h 511"/>
                <a:gd name="T18" fmla="*/ 340 w 623"/>
                <a:gd name="T19" fmla="*/ 511 h 511"/>
                <a:gd name="T20" fmla="*/ 283 w 623"/>
                <a:gd name="T21" fmla="*/ 511 h 511"/>
                <a:gd name="T22" fmla="*/ 283 w 623"/>
                <a:gd name="T23" fmla="*/ 397 h 511"/>
                <a:gd name="T24" fmla="*/ 170 w 623"/>
                <a:gd name="T25" fmla="*/ 397 h 511"/>
                <a:gd name="T26" fmla="*/ 170 w 623"/>
                <a:gd name="T27" fmla="*/ 454 h 511"/>
                <a:gd name="T28" fmla="*/ 0 w 623"/>
                <a:gd name="T29" fmla="*/ 454 h 511"/>
                <a:gd name="T30" fmla="*/ 0 w 623"/>
                <a:gd name="T31" fmla="*/ 397 h 511"/>
                <a:gd name="T32" fmla="*/ 113 w 623"/>
                <a:gd name="T33" fmla="*/ 397 h 511"/>
                <a:gd name="T34" fmla="*/ 113 w 623"/>
                <a:gd name="T35" fmla="*/ 284 h 511"/>
                <a:gd name="T36" fmla="*/ 0 w 623"/>
                <a:gd name="T37" fmla="*/ 284 h 511"/>
                <a:gd name="T38" fmla="*/ 0 w 623"/>
                <a:gd name="T39" fmla="*/ 114 h 511"/>
                <a:gd name="T40" fmla="*/ 56 w 623"/>
                <a:gd name="T41" fmla="*/ 114 h 511"/>
                <a:gd name="T42" fmla="*/ 56 w 623"/>
                <a:gd name="T43" fmla="*/ 57 h 511"/>
                <a:gd name="T44" fmla="*/ 226 w 623"/>
                <a:gd name="T45" fmla="*/ 57 h 511"/>
                <a:gd name="T46" fmla="*/ 226 w 623"/>
                <a:gd name="T47" fmla="*/ 114 h 511"/>
                <a:gd name="T48" fmla="*/ 283 w 623"/>
                <a:gd name="T49" fmla="*/ 114 h 511"/>
                <a:gd name="T50" fmla="*/ 283 w 623"/>
                <a:gd name="T51" fmla="*/ 0 h 511"/>
                <a:gd name="T52" fmla="*/ 396 w 623"/>
                <a:gd name="T53" fmla="*/ 0 h 511"/>
                <a:gd name="T54" fmla="*/ 396 w 623"/>
                <a:gd name="T55" fmla="*/ 57 h 511"/>
                <a:gd name="T56" fmla="*/ 567 w 623"/>
                <a:gd name="T57" fmla="*/ 57 h 511"/>
                <a:gd name="T58" fmla="*/ 567 w 623"/>
                <a:gd name="T59" fmla="*/ 114 h 511"/>
                <a:gd name="T60" fmla="*/ 623 w 623"/>
                <a:gd name="T61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511">
                  <a:moveTo>
                    <a:pt x="623" y="114"/>
                  </a:moveTo>
                  <a:lnTo>
                    <a:pt x="62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C9F0EDD6-7038-45C7-9D80-38F96388F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53" cy="284"/>
            </a:xfrm>
            <a:custGeom>
              <a:avLst/>
              <a:gdLst>
                <a:gd name="T0" fmla="*/ 340 w 453"/>
                <a:gd name="T1" fmla="*/ 114 h 284"/>
                <a:gd name="T2" fmla="*/ 453 w 453"/>
                <a:gd name="T3" fmla="*/ 114 h 284"/>
                <a:gd name="T4" fmla="*/ 453 w 453"/>
                <a:gd name="T5" fmla="*/ 170 h 284"/>
                <a:gd name="T6" fmla="*/ 340 w 453"/>
                <a:gd name="T7" fmla="*/ 170 h 284"/>
                <a:gd name="T8" fmla="*/ 340 w 453"/>
                <a:gd name="T9" fmla="*/ 227 h 284"/>
                <a:gd name="T10" fmla="*/ 226 w 453"/>
                <a:gd name="T11" fmla="*/ 227 h 284"/>
                <a:gd name="T12" fmla="*/ 226 w 453"/>
                <a:gd name="T13" fmla="*/ 284 h 284"/>
                <a:gd name="T14" fmla="*/ 56 w 453"/>
                <a:gd name="T15" fmla="*/ 284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57 h 284"/>
                <a:gd name="T22" fmla="*/ 170 w 453"/>
                <a:gd name="T23" fmla="*/ 57 h 284"/>
                <a:gd name="T24" fmla="*/ 170 w 453"/>
                <a:gd name="T25" fmla="*/ 0 h 284"/>
                <a:gd name="T26" fmla="*/ 283 w 453"/>
                <a:gd name="T27" fmla="*/ 0 h 284"/>
                <a:gd name="T28" fmla="*/ 283 w 453"/>
                <a:gd name="T29" fmla="*/ 114 h 284"/>
                <a:gd name="T30" fmla="*/ 340 w 453"/>
                <a:gd name="T3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284">
                  <a:moveTo>
                    <a:pt x="340" y="114"/>
                  </a:moveTo>
                  <a:lnTo>
                    <a:pt x="453" y="114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99AF1A39-471B-4EC4-96CB-F79C6606B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527"/>
              <a:ext cx="850" cy="340"/>
            </a:xfrm>
            <a:custGeom>
              <a:avLst/>
              <a:gdLst>
                <a:gd name="T0" fmla="*/ 113 w 850"/>
                <a:gd name="T1" fmla="*/ 283 h 340"/>
                <a:gd name="T2" fmla="*/ 113 w 850"/>
                <a:gd name="T3" fmla="*/ 227 h 340"/>
                <a:gd name="T4" fmla="*/ 0 w 850"/>
                <a:gd name="T5" fmla="*/ 227 h 340"/>
                <a:gd name="T6" fmla="*/ 0 w 850"/>
                <a:gd name="T7" fmla="*/ 170 h 340"/>
                <a:gd name="T8" fmla="*/ 56 w 850"/>
                <a:gd name="T9" fmla="*/ 170 h 340"/>
                <a:gd name="T10" fmla="*/ 56 w 850"/>
                <a:gd name="T11" fmla="*/ 113 h 340"/>
                <a:gd name="T12" fmla="*/ 170 w 850"/>
                <a:gd name="T13" fmla="*/ 113 h 340"/>
                <a:gd name="T14" fmla="*/ 170 w 850"/>
                <a:gd name="T15" fmla="*/ 57 h 340"/>
                <a:gd name="T16" fmla="*/ 397 w 850"/>
                <a:gd name="T17" fmla="*/ 57 h 340"/>
                <a:gd name="T18" fmla="*/ 397 w 850"/>
                <a:gd name="T19" fmla="*/ 113 h 340"/>
                <a:gd name="T20" fmla="*/ 567 w 850"/>
                <a:gd name="T21" fmla="*/ 113 h 340"/>
                <a:gd name="T22" fmla="*/ 567 w 850"/>
                <a:gd name="T23" fmla="*/ 57 h 340"/>
                <a:gd name="T24" fmla="*/ 680 w 850"/>
                <a:gd name="T25" fmla="*/ 57 h 340"/>
                <a:gd name="T26" fmla="*/ 680 w 850"/>
                <a:gd name="T27" fmla="*/ 0 h 340"/>
                <a:gd name="T28" fmla="*/ 850 w 850"/>
                <a:gd name="T29" fmla="*/ 0 h 340"/>
                <a:gd name="T30" fmla="*/ 850 w 850"/>
                <a:gd name="T31" fmla="*/ 57 h 340"/>
                <a:gd name="T32" fmla="*/ 794 w 850"/>
                <a:gd name="T33" fmla="*/ 57 h 340"/>
                <a:gd name="T34" fmla="*/ 794 w 850"/>
                <a:gd name="T35" fmla="*/ 113 h 340"/>
                <a:gd name="T36" fmla="*/ 737 w 850"/>
                <a:gd name="T37" fmla="*/ 113 h 340"/>
                <a:gd name="T38" fmla="*/ 737 w 850"/>
                <a:gd name="T39" fmla="*/ 170 h 340"/>
                <a:gd name="T40" fmla="*/ 680 w 850"/>
                <a:gd name="T41" fmla="*/ 170 h 340"/>
                <a:gd name="T42" fmla="*/ 680 w 850"/>
                <a:gd name="T43" fmla="*/ 227 h 340"/>
                <a:gd name="T44" fmla="*/ 624 w 850"/>
                <a:gd name="T45" fmla="*/ 227 h 340"/>
                <a:gd name="T46" fmla="*/ 624 w 850"/>
                <a:gd name="T47" fmla="*/ 283 h 340"/>
                <a:gd name="T48" fmla="*/ 510 w 850"/>
                <a:gd name="T49" fmla="*/ 283 h 340"/>
                <a:gd name="T50" fmla="*/ 453 w 850"/>
                <a:gd name="T51" fmla="*/ 227 h 340"/>
                <a:gd name="T52" fmla="*/ 340 w 850"/>
                <a:gd name="T53" fmla="*/ 227 h 340"/>
                <a:gd name="T54" fmla="*/ 340 w 850"/>
                <a:gd name="T55" fmla="*/ 283 h 340"/>
                <a:gd name="T56" fmla="*/ 283 w 850"/>
                <a:gd name="T57" fmla="*/ 283 h 340"/>
                <a:gd name="T58" fmla="*/ 283 w 850"/>
                <a:gd name="T59" fmla="*/ 340 h 340"/>
                <a:gd name="T60" fmla="*/ 113 w 850"/>
                <a:gd name="T61" fmla="*/ 340 h 340"/>
                <a:gd name="T62" fmla="*/ 113 w 850"/>
                <a:gd name="T6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340">
                  <a:moveTo>
                    <a:pt x="113" y="28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0C701D45-7904-43A4-B926-295059EA6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623 w 1247"/>
                <a:gd name="T1" fmla="*/ 738 h 794"/>
                <a:gd name="T2" fmla="*/ 623 w 1247"/>
                <a:gd name="T3" fmla="*/ 681 h 794"/>
                <a:gd name="T4" fmla="*/ 453 w 1247"/>
                <a:gd name="T5" fmla="*/ 681 h 794"/>
                <a:gd name="T6" fmla="*/ 453 w 1247"/>
                <a:gd name="T7" fmla="*/ 738 h 794"/>
                <a:gd name="T8" fmla="*/ 340 w 1247"/>
                <a:gd name="T9" fmla="*/ 738 h 794"/>
                <a:gd name="T10" fmla="*/ 340 w 1247"/>
                <a:gd name="T11" fmla="*/ 794 h 794"/>
                <a:gd name="T12" fmla="*/ 170 w 1247"/>
                <a:gd name="T13" fmla="*/ 794 h 794"/>
                <a:gd name="T14" fmla="*/ 170 w 1247"/>
                <a:gd name="T15" fmla="*/ 738 h 794"/>
                <a:gd name="T16" fmla="*/ 0 w 1247"/>
                <a:gd name="T17" fmla="*/ 738 h 794"/>
                <a:gd name="T18" fmla="*/ 0 w 1247"/>
                <a:gd name="T19" fmla="*/ 624 h 794"/>
                <a:gd name="T20" fmla="*/ 56 w 1247"/>
                <a:gd name="T21" fmla="*/ 624 h 794"/>
                <a:gd name="T22" fmla="*/ 56 w 1247"/>
                <a:gd name="T23" fmla="*/ 511 h 794"/>
                <a:gd name="T24" fmla="*/ 113 w 1247"/>
                <a:gd name="T25" fmla="*/ 511 h 794"/>
                <a:gd name="T26" fmla="*/ 113 w 1247"/>
                <a:gd name="T27" fmla="*/ 284 h 794"/>
                <a:gd name="T28" fmla="*/ 340 w 1247"/>
                <a:gd name="T29" fmla="*/ 284 h 794"/>
                <a:gd name="T30" fmla="*/ 340 w 1247"/>
                <a:gd name="T31" fmla="*/ 171 h 794"/>
                <a:gd name="T32" fmla="*/ 397 w 1247"/>
                <a:gd name="T33" fmla="*/ 171 h 794"/>
                <a:gd name="T34" fmla="*/ 397 w 1247"/>
                <a:gd name="T35" fmla="*/ 114 h 794"/>
                <a:gd name="T36" fmla="*/ 510 w 1247"/>
                <a:gd name="T37" fmla="*/ 114 h 794"/>
                <a:gd name="T38" fmla="*/ 510 w 1247"/>
                <a:gd name="T39" fmla="*/ 171 h 794"/>
                <a:gd name="T40" fmla="*/ 737 w 1247"/>
                <a:gd name="T41" fmla="*/ 171 h 794"/>
                <a:gd name="T42" fmla="*/ 737 w 1247"/>
                <a:gd name="T43" fmla="*/ 57 h 794"/>
                <a:gd name="T44" fmla="*/ 793 w 1247"/>
                <a:gd name="T45" fmla="*/ 57 h 794"/>
                <a:gd name="T46" fmla="*/ 793 w 1247"/>
                <a:gd name="T47" fmla="*/ 0 h 794"/>
                <a:gd name="T48" fmla="*/ 850 w 1247"/>
                <a:gd name="T49" fmla="*/ 0 h 794"/>
                <a:gd name="T50" fmla="*/ 850 w 1247"/>
                <a:gd name="T51" fmla="*/ 57 h 794"/>
                <a:gd name="T52" fmla="*/ 907 w 1247"/>
                <a:gd name="T53" fmla="*/ 57 h 794"/>
                <a:gd name="T54" fmla="*/ 907 w 1247"/>
                <a:gd name="T55" fmla="*/ 114 h 794"/>
                <a:gd name="T56" fmla="*/ 964 w 1247"/>
                <a:gd name="T57" fmla="*/ 114 h 794"/>
                <a:gd name="T58" fmla="*/ 964 w 1247"/>
                <a:gd name="T59" fmla="*/ 171 h 794"/>
                <a:gd name="T60" fmla="*/ 1020 w 1247"/>
                <a:gd name="T61" fmla="*/ 171 h 794"/>
                <a:gd name="T62" fmla="*/ 1020 w 1247"/>
                <a:gd name="T63" fmla="*/ 227 h 794"/>
                <a:gd name="T64" fmla="*/ 1077 w 1247"/>
                <a:gd name="T65" fmla="*/ 227 h 794"/>
                <a:gd name="T66" fmla="*/ 1077 w 1247"/>
                <a:gd name="T67" fmla="*/ 284 h 794"/>
                <a:gd name="T68" fmla="*/ 1190 w 1247"/>
                <a:gd name="T69" fmla="*/ 284 h 794"/>
                <a:gd name="T70" fmla="*/ 1190 w 1247"/>
                <a:gd name="T71" fmla="*/ 397 h 794"/>
                <a:gd name="T72" fmla="*/ 1247 w 1247"/>
                <a:gd name="T73" fmla="*/ 397 h 794"/>
                <a:gd name="T74" fmla="*/ 1247 w 1247"/>
                <a:gd name="T75" fmla="*/ 567 h 794"/>
                <a:gd name="T76" fmla="*/ 1190 w 1247"/>
                <a:gd name="T77" fmla="*/ 567 h 794"/>
                <a:gd name="T78" fmla="*/ 1190 w 1247"/>
                <a:gd name="T79" fmla="*/ 681 h 794"/>
                <a:gd name="T80" fmla="*/ 1077 w 1247"/>
                <a:gd name="T81" fmla="*/ 681 h 794"/>
                <a:gd name="T82" fmla="*/ 1077 w 1247"/>
                <a:gd name="T83" fmla="*/ 624 h 794"/>
                <a:gd name="T84" fmla="*/ 964 w 1247"/>
                <a:gd name="T85" fmla="*/ 624 h 794"/>
                <a:gd name="T86" fmla="*/ 964 w 1247"/>
                <a:gd name="T87" fmla="*/ 681 h 794"/>
                <a:gd name="T88" fmla="*/ 680 w 1247"/>
                <a:gd name="T89" fmla="*/ 681 h 794"/>
                <a:gd name="T90" fmla="*/ 680 w 1247"/>
                <a:gd name="T91" fmla="*/ 738 h 794"/>
                <a:gd name="T92" fmla="*/ 623 w 1247"/>
                <a:gd name="T93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47" h="794">
                  <a:moveTo>
                    <a:pt x="623" y="738"/>
                  </a:moveTo>
                  <a:lnTo>
                    <a:pt x="623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340" y="284"/>
                  </a:lnTo>
                  <a:lnTo>
                    <a:pt x="340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623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3967F3CB-A322-450B-AE1D-8106F9A8D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567 w 737"/>
                <a:gd name="T1" fmla="*/ 0 h 454"/>
                <a:gd name="T2" fmla="*/ 340 w 737"/>
                <a:gd name="T3" fmla="*/ 0 h 454"/>
                <a:gd name="T4" fmla="*/ 340 w 737"/>
                <a:gd name="T5" fmla="*/ 57 h 454"/>
                <a:gd name="T6" fmla="*/ 170 w 737"/>
                <a:gd name="T7" fmla="*/ 57 h 454"/>
                <a:gd name="T8" fmla="*/ 170 w 737"/>
                <a:gd name="T9" fmla="*/ 0 h 454"/>
                <a:gd name="T10" fmla="*/ 113 w 737"/>
                <a:gd name="T11" fmla="*/ 0 h 454"/>
                <a:gd name="T12" fmla="*/ 113 w 737"/>
                <a:gd name="T13" fmla="*/ 57 h 454"/>
                <a:gd name="T14" fmla="*/ 57 w 737"/>
                <a:gd name="T15" fmla="*/ 57 h 454"/>
                <a:gd name="T16" fmla="*/ 57 w 737"/>
                <a:gd name="T17" fmla="*/ 113 h 454"/>
                <a:gd name="T18" fmla="*/ 0 w 737"/>
                <a:gd name="T19" fmla="*/ 113 h 454"/>
                <a:gd name="T20" fmla="*/ 0 w 737"/>
                <a:gd name="T21" fmla="*/ 227 h 454"/>
                <a:gd name="T22" fmla="*/ 113 w 737"/>
                <a:gd name="T23" fmla="*/ 227 h 454"/>
                <a:gd name="T24" fmla="*/ 113 w 737"/>
                <a:gd name="T25" fmla="*/ 284 h 454"/>
                <a:gd name="T26" fmla="*/ 170 w 737"/>
                <a:gd name="T27" fmla="*/ 284 h 454"/>
                <a:gd name="T28" fmla="*/ 170 w 737"/>
                <a:gd name="T29" fmla="*/ 340 h 454"/>
                <a:gd name="T30" fmla="*/ 283 w 737"/>
                <a:gd name="T31" fmla="*/ 340 h 454"/>
                <a:gd name="T32" fmla="*/ 283 w 737"/>
                <a:gd name="T33" fmla="*/ 397 h 454"/>
                <a:gd name="T34" fmla="*/ 510 w 737"/>
                <a:gd name="T35" fmla="*/ 397 h 454"/>
                <a:gd name="T36" fmla="*/ 510 w 737"/>
                <a:gd name="T37" fmla="*/ 454 h 454"/>
                <a:gd name="T38" fmla="*/ 624 w 737"/>
                <a:gd name="T39" fmla="*/ 454 h 454"/>
                <a:gd name="T40" fmla="*/ 624 w 737"/>
                <a:gd name="T41" fmla="*/ 340 h 454"/>
                <a:gd name="T42" fmla="*/ 737 w 737"/>
                <a:gd name="T43" fmla="*/ 340 h 454"/>
                <a:gd name="T44" fmla="*/ 737 w 737"/>
                <a:gd name="T45" fmla="*/ 227 h 454"/>
                <a:gd name="T46" fmla="*/ 624 w 737"/>
                <a:gd name="T47" fmla="*/ 227 h 454"/>
                <a:gd name="T48" fmla="*/ 624 w 737"/>
                <a:gd name="T49" fmla="*/ 57 h 454"/>
                <a:gd name="T50" fmla="*/ 567 w 737"/>
                <a:gd name="T51" fmla="*/ 57 h 454"/>
                <a:gd name="T52" fmla="*/ 567 w 737"/>
                <a:gd name="T5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454">
                  <a:moveTo>
                    <a:pt x="56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1C27458F-6287-4004-9B15-B2FDE5F3F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599"/>
              <a:ext cx="850" cy="1701"/>
            </a:xfrm>
            <a:custGeom>
              <a:avLst/>
              <a:gdLst>
                <a:gd name="T0" fmla="*/ 567 w 850"/>
                <a:gd name="T1" fmla="*/ 1701 h 1701"/>
                <a:gd name="T2" fmla="*/ 510 w 850"/>
                <a:gd name="T3" fmla="*/ 1588 h 1701"/>
                <a:gd name="T4" fmla="*/ 567 w 850"/>
                <a:gd name="T5" fmla="*/ 1474 h 1701"/>
                <a:gd name="T6" fmla="*/ 624 w 850"/>
                <a:gd name="T7" fmla="*/ 1531 h 1701"/>
                <a:gd name="T8" fmla="*/ 680 w 850"/>
                <a:gd name="T9" fmla="*/ 1474 h 1701"/>
                <a:gd name="T10" fmla="*/ 624 w 850"/>
                <a:gd name="T11" fmla="*/ 1418 h 1701"/>
                <a:gd name="T12" fmla="*/ 680 w 850"/>
                <a:gd name="T13" fmla="*/ 1361 h 1701"/>
                <a:gd name="T14" fmla="*/ 737 w 850"/>
                <a:gd name="T15" fmla="*/ 1077 h 1701"/>
                <a:gd name="T16" fmla="*/ 850 w 850"/>
                <a:gd name="T17" fmla="*/ 1021 h 1701"/>
                <a:gd name="T18" fmla="*/ 737 w 850"/>
                <a:gd name="T19" fmla="*/ 964 h 1701"/>
                <a:gd name="T20" fmla="*/ 794 w 850"/>
                <a:gd name="T21" fmla="*/ 794 h 1701"/>
                <a:gd name="T22" fmla="*/ 680 w 850"/>
                <a:gd name="T23" fmla="*/ 737 h 1701"/>
                <a:gd name="T24" fmla="*/ 624 w 850"/>
                <a:gd name="T25" fmla="*/ 680 h 1701"/>
                <a:gd name="T26" fmla="*/ 680 w 850"/>
                <a:gd name="T27" fmla="*/ 567 h 1701"/>
                <a:gd name="T28" fmla="*/ 624 w 850"/>
                <a:gd name="T29" fmla="*/ 397 h 1701"/>
                <a:gd name="T30" fmla="*/ 567 w 850"/>
                <a:gd name="T31" fmla="*/ 170 h 1701"/>
                <a:gd name="T32" fmla="*/ 510 w 850"/>
                <a:gd name="T33" fmla="*/ 57 h 1701"/>
                <a:gd name="T34" fmla="*/ 453 w 850"/>
                <a:gd name="T35" fmla="*/ 0 h 1701"/>
                <a:gd name="T36" fmla="*/ 283 w 850"/>
                <a:gd name="T37" fmla="*/ 57 h 1701"/>
                <a:gd name="T38" fmla="*/ 227 w 850"/>
                <a:gd name="T39" fmla="*/ 113 h 1701"/>
                <a:gd name="T40" fmla="*/ 170 w 850"/>
                <a:gd name="T41" fmla="*/ 170 h 1701"/>
                <a:gd name="T42" fmla="*/ 113 w 850"/>
                <a:gd name="T43" fmla="*/ 227 h 1701"/>
                <a:gd name="T44" fmla="*/ 57 w 850"/>
                <a:gd name="T45" fmla="*/ 340 h 1701"/>
                <a:gd name="T46" fmla="*/ 0 w 850"/>
                <a:gd name="T47" fmla="*/ 454 h 1701"/>
                <a:gd name="T48" fmla="*/ 57 w 850"/>
                <a:gd name="T49" fmla="*/ 794 h 1701"/>
                <a:gd name="T50" fmla="*/ 0 w 850"/>
                <a:gd name="T51" fmla="*/ 851 h 1701"/>
                <a:gd name="T52" fmla="*/ 57 w 850"/>
                <a:gd name="T53" fmla="*/ 907 h 1701"/>
                <a:gd name="T54" fmla="*/ 113 w 850"/>
                <a:gd name="T55" fmla="*/ 1021 h 1701"/>
                <a:gd name="T56" fmla="*/ 227 w 850"/>
                <a:gd name="T57" fmla="*/ 1134 h 1701"/>
                <a:gd name="T58" fmla="*/ 283 w 850"/>
                <a:gd name="T59" fmla="*/ 1191 h 1701"/>
                <a:gd name="T60" fmla="*/ 227 w 850"/>
                <a:gd name="T61" fmla="*/ 1247 h 1701"/>
                <a:gd name="T62" fmla="*/ 340 w 850"/>
                <a:gd name="T63" fmla="*/ 1304 h 1701"/>
                <a:gd name="T64" fmla="*/ 397 w 850"/>
                <a:gd name="T65" fmla="*/ 1361 h 1701"/>
                <a:gd name="T66" fmla="*/ 453 w 850"/>
                <a:gd name="T67" fmla="*/ 1531 h 1701"/>
                <a:gd name="T68" fmla="*/ 510 w 850"/>
                <a:gd name="T6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1701">
                  <a:moveTo>
                    <a:pt x="510" y="1701"/>
                  </a:moveTo>
                  <a:lnTo>
                    <a:pt x="567" y="1701"/>
                  </a:lnTo>
                  <a:lnTo>
                    <a:pt x="567" y="1588"/>
                  </a:lnTo>
                  <a:lnTo>
                    <a:pt x="510" y="1588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453" y="1531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8" name="Freeform 274">
              <a:extLst>
                <a:ext uri="{FF2B5EF4-FFF2-40B4-BE49-F238E27FC236}">
                  <a16:creationId xmlns:a16="http://schemas.microsoft.com/office/drawing/2014/main" id="{78120C3E-E24E-45BB-BF87-B766E3771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733"/>
              <a:ext cx="624" cy="624"/>
            </a:xfrm>
            <a:custGeom>
              <a:avLst/>
              <a:gdLst>
                <a:gd name="T0" fmla="*/ 227 w 624"/>
                <a:gd name="T1" fmla="*/ 0 h 624"/>
                <a:gd name="T2" fmla="*/ 227 w 624"/>
                <a:gd name="T3" fmla="*/ 113 h 624"/>
                <a:gd name="T4" fmla="*/ 114 w 624"/>
                <a:gd name="T5" fmla="*/ 113 h 624"/>
                <a:gd name="T6" fmla="*/ 114 w 624"/>
                <a:gd name="T7" fmla="*/ 284 h 624"/>
                <a:gd name="T8" fmla="*/ 57 w 624"/>
                <a:gd name="T9" fmla="*/ 284 h 624"/>
                <a:gd name="T10" fmla="*/ 57 w 624"/>
                <a:gd name="T11" fmla="*/ 227 h 624"/>
                <a:gd name="T12" fmla="*/ 0 w 624"/>
                <a:gd name="T13" fmla="*/ 227 h 624"/>
                <a:gd name="T14" fmla="*/ 0 w 624"/>
                <a:gd name="T15" fmla="*/ 454 h 624"/>
                <a:gd name="T16" fmla="*/ 114 w 624"/>
                <a:gd name="T17" fmla="*/ 454 h 624"/>
                <a:gd name="T18" fmla="*/ 114 w 624"/>
                <a:gd name="T19" fmla="*/ 510 h 624"/>
                <a:gd name="T20" fmla="*/ 227 w 624"/>
                <a:gd name="T21" fmla="*/ 510 h 624"/>
                <a:gd name="T22" fmla="*/ 227 w 624"/>
                <a:gd name="T23" fmla="*/ 567 h 624"/>
                <a:gd name="T24" fmla="*/ 284 w 624"/>
                <a:gd name="T25" fmla="*/ 567 h 624"/>
                <a:gd name="T26" fmla="*/ 284 w 624"/>
                <a:gd name="T27" fmla="*/ 624 h 624"/>
                <a:gd name="T28" fmla="*/ 454 w 624"/>
                <a:gd name="T29" fmla="*/ 624 h 624"/>
                <a:gd name="T30" fmla="*/ 454 w 624"/>
                <a:gd name="T31" fmla="*/ 567 h 624"/>
                <a:gd name="T32" fmla="*/ 624 w 624"/>
                <a:gd name="T33" fmla="*/ 567 h 624"/>
                <a:gd name="T34" fmla="*/ 624 w 624"/>
                <a:gd name="T35" fmla="*/ 510 h 624"/>
                <a:gd name="T36" fmla="*/ 567 w 624"/>
                <a:gd name="T37" fmla="*/ 510 h 624"/>
                <a:gd name="T38" fmla="*/ 567 w 624"/>
                <a:gd name="T39" fmla="*/ 397 h 624"/>
                <a:gd name="T40" fmla="*/ 511 w 624"/>
                <a:gd name="T41" fmla="*/ 397 h 624"/>
                <a:gd name="T42" fmla="*/ 511 w 624"/>
                <a:gd name="T43" fmla="*/ 227 h 624"/>
                <a:gd name="T44" fmla="*/ 454 w 624"/>
                <a:gd name="T45" fmla="*/ 227 h 624"/>
                <a:gd name="T46" fmla="*/ 454 w 624"/>
                <a:gd name="T47" fmla="*/ 170 h 624"/>
                <a:gd name="T48" fmla="*/ 341 w 624"/>
                <a:gd name="T49" fmla="*/ 170 h 624"/>
                <a:gd name="T50" fmla="*/ 341 w 624"/>
                <a:gd name="T51" fmla="*/ 113 h 624"/>
                <a:gd name="T52" fmla="*/ 397 w 624"/>
                <a:gd name="T53" fmla="*/ 113 h 624"/>
                <a:gd name="T54" fmla="*/ 397 w 624"/>
                <a:gd name="T55" fmla="*/ 57 h 624"/>
                <a:gd name="T56" fmla="*/ 341 w 624"/>
                <a:gd name="T57" fmla="*/ 57 h 624"/>
                <a:gd name="T58" fmla="*/ 341 w 624"/>
                <a:gd name="T59" fmla="*/ 0 h 624"/>
                <a:gd name="T60" fmla="*/ 227 w 624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62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CE16FF86-9EF2-4440-868D-A182691EA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130"/>
              <a:ext cx="453" cy="397"/>
            </a:xfrm>
            <a:custGeom>
              <a:avLst/>
              <a:gdLst>
                <a:gd name="T0" fmla="*/ 340 w 453"/>
                <a:gd name="T1" fmla="*/ 397 h 397"/>
                <a:gd name="T2" fmla="*/ 283 w 453"/>
                <a:gd name="T3" fmla="*/ 397 h 397"/>
                <a:gd name="T4" fmla="*/ 283 w 453"/>
                <a:gd name="T5" fmla="*/ 340 h 397"/>
                <a:gd name="T6" fmla="*/ 170 w 453"/>
                <a:gd name="T7" fmla="*/ 340 h 397"/>
                <a:gd name="T8" fmla="*/ 170 w 453"/>
                <a:gd name="T9" fmla="*/ 283 h 397"/>
                <a:gd name="T10" fmla="*/ 113 w 453"/>
                <a:gd name="T11" fmla="*/ 283 h 397"/>
                <a:gd name="T12" fmla="*/ 113 w 453"/>
                <a:gd name="T13" fmla="*/ 227 h 397"/>
                <a:gd name="T14" fmla="*/ 0 w 453"/>
                <a:gd name="T15" fmla="*/ 227 h 397"/>
                <a:gd name="T16" fmla="*/ 0 w 453"/>
                <a:gd name="T17" fmla="*/ 57 h 397"/>
                <a:gd name="T18" fmla="*/ 56 w 453"/>
                <a:gd name="T19" fmla="*/ 57 h 397"/>
                <a:gd name="T20" fmla="*/ 56 w 453"/>
                <a:gd name="T21" fmla="*/ 0 h 397"/>
                <a:gd name="T22" fmla="*/ 226 w 453"/>
                <a:gd name="T23" fmla="*/ 0 h 397"/>
                <a:gd name="T24" fmla="*/ 226 w 453"/>
                <a:gd name="T25" fmla="*/ 57 h 397"/>
                <a:gd name="T26" fmla="*/ 340 w 453"/>
                <a:gd name="T27" fmla="*/ 57 h 397"/>
                <a:gd name="T28" fmla="*/ 340 w 453"/>
                <a:gd name="T29" fmla="*/ 113 h 397"/>
                <a:gd name="T30" fmla="*/ 453 w 453"/>
                <a:gd name="T31" fmla="*/ 113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283 h 397"/>
                <a:gd name="T38" fmla="*/ 340 w 453"/>
                <a:gd name="T39" fmla="*/ 283 h 397"/>
                <a:gd name="T40" fmla="*/ 340 w 453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340" y="397"/>
                  </a:moveTo>
                  <a:lnTo>
                    <a:pt x="283" y="397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D8977867-CF41-44FC-87D0-FAB1D6219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09"/>
              <a:ext cx="623" cy="1078"/>
            </a:xfrm>
            <a:custGeom>
              <a:avLst/>
              <a:gdLst>
                <a:gd name="T0" fmla="*/ 170 w 623"/>
                <a:gd name="T1" fmla="*/ 1078 h 1078"/>
                <a:gd name="T2" fmla="*/ 226 w 623"/>
                <a:gd name="T3" fmla="*/ 1078 h 1078"/>
                <a:gd name="T4" fmla="*/ 226 w 623"/>
                <a:gd name="T5" fmla="*/ 1021 h 1078"/>
                <a:gd name="T6" fmla="*/ 396 w 623"/>
                <a:gd name="T7" fmla="*/ 1021 h 1078"/>
                <a:gd name="T8" fmla="*/ 396 w 623"/>
                <a:gd name="T9" fmla="*/ 851 h 1078"/>
                <a:gd name="T10" fmla="*/ 453 w 623"/>
                <a:gd name="T11" fmla="*/ 851 h 1078"/>
                <a:gd name="T12" fmla="*/ 453 w 623"/>
                <a:gd name="T13" fmla="*/ 908 h 1078"/>
                <a:gd name="T14" fmla="*/ 510 w 623"/>
                <a:gd name="T15" fmla="*/ 908 h 1078"/>
                <a:gd name="T16" fmla="*/ 510 w 623"/>
                <a:gd name="T17" fmla="*/ 737 h 1078"/>
                <a:gd name="T18" fmla="*/ 623 w 623"/>
                <a:gd name="T19" fmla="*/ 737 h 1078"/>
                <a:gd name="T20" fmla="*/ 623 w 623"/>
                <a:gd name="T21" fmla="*/ 511 h 1078"/>
                <a:gd name="T22" fmla="*/ 567 w 623"/>
                <a:gd name="T23" fmla="*/ 511 h 1078"/>
                <a:gd name="T24" fmla="*/ 567 w 623"/>
                <a:gd name="T25" fmla="*/ 397 h 1078"/>
                <a:gd name="T26" fmla="*/ 510 w 623"/>
                <a:gd name="T27" fmla="*/ 397 h 1078"/>
                <a:gd name="T28" fmla="*/ 510 w 623"/>
                <a:gd name="T29" fmla="*/ 341 h 1078"/>
                <a:gd name="T30" fmla="*/ 567 w 623"/>
                <a:gd name="T31" fmla="*/ 341 h 1078"/>
                <a:gd name="T32" fmla="*/ 567 w 623"/>
                <a:gd name="T33" fmla="*/ 284 h 1078"/>
                <a:gd name="T34" fmla="*/ 510 w 623"/>
                <a:gd name="T35" fmla="*/ 284 h 1078"/>
                <a:gd name="T36" fmla="*/ 510 w 623"/>
                <a:gd name="T37" fmla="*/ 57 h 1078"/>
                <a:gd name="T38" fmla="*/ 396 w 623"/>
                <a:gd name="T39" fmla="*/ 57 h 1078"/>
                <a:gd name="T40" fmla="*/ 396 w 623"/>
                <a:gd name="T41" fmla="*/ 0 h 1078"/>
                <a:gd name="T42" fmla="*/ 283 w 623"/>
                <a:gd name="T43" fmla="*/ 0 h 1078"/>
                <a:gd name="T44" fmla="*/ 283 w 623"/>
                <a:gd name="T45" fmla="*/ 57 h 1078"/>
                <a:gd name="T46" fmla="*/ 0 w 623"/>
                <a:gd name="T47" fmla="*/ 57 h 1078"/>
                <a:gd name="T48" fmla="*/ 0 w 623"/>
                <a:gd name="T49" fmla="*/ 227 h 1078"/>
                <a:gd name="T50" fmla="*/ 113 w 623"/>
                <a:gd name="T51" fmla="*/ 227 h 1078"/>
                <a:gd name="T52" fmla="*/ 113 w 623"/>
                <a:gd name="T53" fmla="*/ 284 h 1078"/>
                <a:gd name="T54" fmla="*/ 170 w 623"/>
                <a:gd name="T55" fmla="*/ 284 h 1078"/>
                <a:gd name="T56" fmla="*/ 170 w 623"/>
                <a:gd name="T57" fmla="*/ 341 h 1078"/>
                <a:gd name="T58" fmla="*/ 226 w 623"/>
                <a:gd name="T59" fmla="*/ 341 h 1078"/>
                <a:gd name="T60" fmla="*/ 226 w 623"/>
                <a:gd name="T61" fmla="*/ 567 h 1078"/>
                <a:gd name="T62" fmla="*/ 283 w 623"/>
                <a:gd name="T63" fmla="*/ 567 h 1078"/>
                <a:gd name="T64" fmla="*/ 283 w 623"/>
                <a:gd name="T65" fmla="*/ 681 h 1078"/>
                <a:gd name="T66" fmla="*/ 226 w 623"/>
                <a:gd name="T67" fmla="*/ 681 h 1078"/>
                <a:gd name="T68" fmla="*/ 226 w 623"/>
                <a:gd name="T69" fmla="*/ 737 h 1078"/>
                <a:gd name="T70" fmla="*/ 113 w 623"/>
                <a:gd name="T71" fmla="*/ 737 h 1078"/>
                <a:gd name="T72" fmla="*/ 113 w 623"/>
                <a:gd name="T73" fmla="*/ 964 h 1078"/>
                <a:gd name="T74" fmla="*/ 170 w 623"/>
                <a:gd name="T75" fmla="*/ 964 h 1078"/>
                <a:gd name="T76" fmla="*/ 170 w 623"/>
                <a:gd name="T7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078">
                  <a:moveTo>
                    <a:pt x="170" y="1078"/>
                  </a:moveTo>
                  <a:lnTo>
                    <a:pt x="226" y="1078"/>
                  </a:lnTo>
                  <a:lnTo>
                    <a:pt x="226" y="1021"/>
                  </a:lnTo>
                  <a:lnTo>
                    <a:pt x="396" y="1021"/>
                  </a:lnTo>
                  <a:lnTo>
                    <a:pt x="396" y="851"/>
                  </a:lnTo>
                  <a:lnTo>
                    <a:pt x="453" y="851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737"/>
                  </a:lnTo>
                  <a:lnTo>
                    <a:pt x="623" y="73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681"/>
                  </a:lnTo>
                  <a:lnTo>
                    <a:pt x="226" y="681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7DD634EF-4D86-48FF-838E-BD9AD1A1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053"/>
              <a:ext cx="624" cy="1134"/>
            </a:xfrm>
            <a:custGeom>
              <a:avLst/>
              <a:gdLst>
                <a:gd name="T0" fmla="*/ 511 w 624"/>
                <a:gd name="T1" fmla="*/ 1134 h 1134"/>
                <a:gd name="T2" fmla="*/ 511 w 624"/>
                <a:gd name="T3" fmla="*/ 1020 h 1134"/>
                <a:gd name="T4" fmla="*/ 454 w 624"/>
                <a:gd name="T5" fmla="*/ 1020 h 1134"/>
                <a:gd name="T6" fmla="*/ 454 w 624"/>
                <a:gd name="T7" fmla="*/ 793 h 1134"/>
                <a:gd name="T8" fmla="*/ 567 w 624"/>
                <a:gd name="T9" fmla="*/ 793 h 1134"/>
                <a:gd name="T10" fmla="*/ 567 w 624"/>
                <a:gd name="T11" fmla="*/ 737 h 1134"/>
                <a:gd name="T12" fmla="*/ 624 w 624"/>
                <a:gd name="T13" fmla="*/ 737 h 1134"/>
                <a:gd name="T14" fmla="*/ 624 w 624"/>
                <a:gd name="T15" fmla="*/ 623 h 1134"/>
                <a:gd name="T16" fmla="*/ 567 w 624"/>
                <a:gd name="T17" fmla="*/ 623 h 1134"/>
                <a:gd name="T18" fmla="*/ 567 w 624"/>
                <a:gd name="T19" fmla="*/ 397 h 1134"/>
                <a:gd name="T20" fmla="*/ 511 w 624"/>
                <a:gd name="T21" fmla="*/ 397 h 1134"/>
                <a:gd name="T22" fmla="*/ 511 w 624"/>
                <a:gd name="T23" fmla="*/ 340 h 1134"/>
                <a:gd name="T24" fmla="*/ 454 w 624"/>
                <a:gd name="T25" fmla="*/ 340 h 1134"/>
                <a:gd name="T26" fmla="*/ 454 w 624"/>
                <a:gd name="T27" fmla="*/ 283 h 1134"/>
                <a:gd name="T28" fmla="*/ 341 w 624"/>
                <a:gd name="T29" fmla="*/ 283 h 1134"/>
                <a:gd name="T30" fmla="*/ 341 w 624"/>
                <a:gd name="T31" fmla="*/ 170 h 1134"/>
                <a:gd name="T32" fmla="*/ 284 w 624"/>
                <a:gd name="T33" fmla="*/ 170 h 1134"/>
                <a:gd name="T34" fmla="*/ 284 w 624"/>
                <a:gd name="T35" fmla="*/ 56 h 1134"/>
                <a:gd name="T36" fmla="*/ 114 w 624"/>
                <a:gd name="T37" fmla="*/ 56 h 1134"/>
                <a:gd name="T38" fmla="*/ 114 w 624"/>
                <a:gd name="T39" fmla="*/ 0 h 1134"/>
                <a:gd name="T40" fmla="*/ 0 w 624"/>
                <a:gd name="T41" fmla="*/ 0 h 1134"/>
                <a:gd name="T42" fmla="*/ 0 w 624"/>
                <a:gd name="T43" fmla="*/ 113 h 1134"/>
                <a:gd name="T44" fmla="*/ 57 w 624"/>
                <a:gd name="T45" fmla="*/ 113 h 1134"/>
                <a:gd name="T46" fmla="*/ 57 w 624"/>
                <a:gd name="T47" fmla="*/ 170 h 1134"/>
                <a:gd name="T48" fmla="*/ 114 w 624"/>
                <a:gd name="T49" fmla="*/ 170 h 1134"/>
                <a:gd name="T50" fmla="*/ 114 w 624"/>
                <a:gd name="T51" fmla="*/ 340 h 1134"/>
                <a:gd name="T52" fmla="*/ 57 w 624"/>
                <a:gd name="T53" fmla="*/ 340 h 1134"/>
                <a:gd name="T54" fmla="*/ 57 w 624"/>
                <a:gd name="T55" fmla="*/ 453 h 1134"/>
                <a:gd name="T56" fmla="*/ 114 w 624"/>
                <a:gd name="T57" fmla="*/ 453 h 1134"/>
                <a:gd name="T58" fmla="*/ 114 w 624"/>
                <a:gd name="T59" fmla="*/ 567 h 1134"/>
                <a:gd name="T60" fmla="*/ 0 w 624"/>
                <a:gd name="T61" fmla="*/ 567 h 1134"/>
                <a:gd name="T62" fmla="*/ 0 w 624"/>
                <a:gd name="T63" fmla="*/ 680 h 1134"/>
                <a:gd name="T64" fmla="*/ 57 w 624"/>
                <a:gd name="T65" fmla="*/ 680 h 1134"/>
                <a:gd name="T66" fmla="*/ 57 w 624"/>
                <a:gd name="T67" fmla="*/ 737 h 1134"/>
                <a:gd name="T68" fmla="*/ 170 w 624"/>
                <a:gd name="T69" fmla="*/ 737 h 1134"/>
                <a:gd name="T70" fmla="*/ 170 w 624"/>
                <a:gd name="T71" fmla="*/ 850 h 1134"/>
                <a:gd name="T72" fmla="*/ 227 w 624"/>
                <a:gd name="T73" fmla="*/ 850 h 1134"/>
                <a:gd name="T74" fmla="*/ 227 w 624"/>
                <a:gd name="T75" fmla="*/ 907 h 1134"/>
                <a:gd name="T76" fmla="*/ 284 w 624"/>
                <a:gd name="T77" fmla="*/ 907 h 1134"/>
                <a:gd name="T78" fmla="*/ 284 w 624"/>
                <a:gd name="T79" fmla="*/ 1020 h 1134"/>
                <a:gd name="T80" fmla="*/ 341 w 624"/>
                <a:gd name="T81" fmla="*/ 1020 h 1134"/>
                <a:gd name="T82" fmla="*/ 341 w 624"/>
                <a:gd name="T83" fmla="*/ 1077 h 1134"/>
                <a:gd name="T84" fmla="*/ 397 w 624"/>
                <a:gd name="T85" fmla="*/ 1077 h 1134"/>
                <a:gd name="T86" fmla="*/ 397 w 624"/>
                <a:gd name="T87" fmla="*/ 1134 h 1134"/>
                <a:gd name="T88" fmla="*/ 511 w 624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1134">
                  <a:moveTo>
                    <a:pt x="511" y="1134"/>
                  </a:moveTo>
                  <a:lnTo>
                    <a:pt x="51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020"/>
                  </a:lnTo>
                  <a:lnTo>
                    <a:pt x="341" y="1020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11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21AF58B4-73C3-4D22-9FC2-1C62DD1C0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5053"/>
              <a:ext cx="397" cy="567"/>
            </a:xfrm>
            <a:custGeom>
              <a:avLst/>
              <a:gdLst>
                <a:gd name="T0" fmla="*/ 340 w 397"/>
                <a:gd name="T1" fmla="*/ 113 h 567"/>
                <a:gd name="T2" fmla="*/ 227 w 397"/>
                <a:gd name="T3" fmla="*/ 113 h 567"/>
                <a:gd name="T4" fmla="*/ 227 w 397"/>
                <a:gd name="T5" fmla="*/ 0 h 567"/>
                <a:gd name="T6" fmla="*/ 57 w 397"/>
                <a:gd name="T7" fmla="*/ 0 h 567"/>
                <a:gd name="T8" fmla="*/ 57 w 397"/>
                <a:gd name="T9" fmla="*/ 113 h 567"/>
                <a:gd name="T10" fmla="*/ 0 w 397"/>
                <a:gd name="T11" fmla="*/ 113 h 567"/>
                <a:gd name="T12" fmla="*/ 0 w 397"/>
                <a:gd name="T13" fmla="*/ 226 h 567"/>
                <a:gd name="T14" fmla="*/ 57 w 397"/>
                <a:gd name="T15" fmla="*/ 226 h 567"/>
                <a:gd name="T16" fmla="*/ 57 w 397"/>
                <a:gd name="T17" fmla="*/ 283 h 567"/>
                <a:gd name="T18" fmla="*/ 113 w 397"/>
                <a:gd name="T19" fmla="*/ 283 h 567"/>
                <a:gd name="T20" fmla="*/ 113 w 397"/>
                <a:gd name="T21" fmla="*/ 340 h 567"/>
                <a:gd name="T22" fmla="*/ 113 w 397"/>
                <a:gd name="T23" fmla="*/ 397 h 567"/>
                <a:gd name="T24" fmla="*/ 170 w 397"/>
                <a:gd name="T25" fmla="*/ 397 h 567"/>
                <a:gd name="T26" fmla="*/ 170 w 397"/>
                <a:gd name="T27" fmla="*/ 510 h 567"/>
                <a:gd name="T28" fmla="*/ 227 w 397"/>
                <a:gd name="T29" fmla="*/ 510 h 567"/>
                <a:gd name="T30" fmla="*/ 227 w 397"/>
                <a:gd name="T31" fmla="*/ 567 h 567"/>
                <a:gd name="T32" fmla="*/ 397 w 397"/>
                <a:gd name="T33" fmla="*/ 567 h 567"/>
                <a:gd name="T34" fmla="*/ 397 w 397"/>
                <a:gd name="T35" fmla="*/ 453 h 567"/>
                <a:gd name="T36" fmla="*/ 340 w 397"/>
                <a:gd name="T37" fmla="*/ 453 h 567"/>
                <a:gd name="T38" fmla="*/ 340 w 397"/>
                <a:gd name="T39" fmla="*/ 340 h 567"/>
                <a:gd name="T40" fmla="*/ 397 w 397"/>
                <a:gd name="T41" fmla="*/ 340 h 567"/>
                <a:gd name="T42" fmla="*/ 397 w 397"/>
                <a:gd name="T43" fmla="*/ 170 h 567"/>
                <a:gd name="T44" fmla="*/ 340 w 397"/>
                <a:gd name="T45" fmla="*/ 170 h 567"/>
                <a:gd name="T46" fmla="*/ 340 w 397"/>
                <a:gd name="T4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34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44141736-4F52-4178-8F7D-C6842AA0A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5166"/>
              <a:ext cx="397" cy="340"/>
            </a:xfrm>
            <a:custGeom>
              <a:avLst/>
              <a:gdLst>
                <a:gd name="T0" fmla="*/ 284 w 397"/>
                <a:gd name="T1" fmla="*/ 57 h 340"/>
                <a:gd name="T2" fmla="*/ 114 w 397"/>
                <a:gd name="T3" fmla="*/ 57 h 340"/>
                <a:gd name="T4" fmla="*/ 114 w 397"/>
                <a:gd name="T5" fmla="*/ 0 h 340"/>
                <a:gd name="T6" fmla="*/ 0 w 397"/>
                <a:gd name="T7" fmla="*/ 0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227 h 340"/>
                <a:gd name="T14" fmla="*/ 114 w 397"/>
                <a:gd name="T15" fmla="*/ 227 h 340"/>
                <a:gd name="T16" fmla="*/ 114 w 397"/>
                <a:gd name="T17" fmla="*/ 284 h 340"/>
                <a:gd name="T18" fmla="*/ 170 w 397"/>
                <a:gd name="T19" fmla="*/ 284 h 340"/>
                <a:gd name="T20" fmla="*/ 170 w 397"/>
                <a:gd name="T21" fmla="*/ 340 h 340"/>
                <a:gd name="T22" fmla="*/ 341 w 397"/>
                <a:gd name="T23" fmla="*/ 340 h 340"/>
                <a:gd name="T24" fmla="*/ 341 w 397"/>
                <a:gd name="T25" fmla="*/ 227 h 340"/>
                <a:gd name="T26" fmla="*/ 397 w 397"/>
                <a:gd name="T27" fmla="*/ 227 h 340"/>
                <a:gd name="T28" fmla="*/ 397 w 397"/>
                <a:gd name="T29" fmla="*/ 170 h 340"/>
                <a:gd name="T30" fmla="*/ 341 w 397"/>
                <a:gd name="T31" fmla="*/ 170 h 340"/>
                <a:gd name="T32" fmla="*/ 341 w 397"/>
                <a:gd name="T33" fmla="*/ 113 h 340"/>
                <a:gd name="T34" fmla="*/ 284 w 397"/>
                <a:gd name="T35" fmla="*/ 113 h 340"/>
                <a:gd name="T36" fmla="*/ 284 w 397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4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2C56904F-1B56-474A-BB85-0B1C33661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599"/>
              <a:ext cx="453" cy="624"/>
            </a:xfrm>
            <a:custGeom>
              <a:avLst/>
              <a:gdLst>
                <a:gd name="T0" fmla="*/ 0 w 453"/>
                <a:gd name="T1" fmla="*/ 510 h 624"/>
                <a:gd name="T2" fmla="*/ 0 w 453"/>
                <a:gd name="T3" fmla="*/ 284 h 624"/>
                <a:gd name="T4" fmla="*/ 56 w 453"/>
                <a:gd name="T5" fmla="*/ 284 h 624"/>
                <a:gd name="T6" fmla="*/ 56 w 453"/>
                <a:gd name="T7" fmla="*/ 113 h 624"/>
                <a:gd name="T8" fmla="*/ 227 w 453"/>
                <a:gd name="T9" fmla="*/ 113 h 624"/>
                <a:gd name="T10" fmla="*/ 227 w 453"/>
                <a:gd name="T11" fmla="*/ 0 h 624"/>
                <a:gd name="T12" fmla="*/ 340 w 453"/>
                <a:gd name="T13" fmla="*/ 0 h 624"/>
                <a:gd name="T14" fmla="*/ 340 w 453"/>
                <a:gd name="T15" fmla="*/ 227 h 624"/>
                <a:gd name="T16" fmla="*/ 453 w 453"/>
                <a:gd name="T17" fmla="*/ 227 h 624"/>
                <a:gd name="T18" fmla="*/ 453 w 453"/>
                <a:gd name="T19" fmla="*/ 454 h 624"/>
                <a:gd name="T20" fmla="*/ 397 w 453"/>
                <a:gd name="T21" fmla="*/ 454 h 624"/>
                <a:gd name="T22" fmla="*/ 397 w 453"/>
                <a:gd name="T23" fmla="*/ 397 h 624"/>
                <a:gd name="T24" fmla="*/ 340 w 453"/>
                <a:gd name="T25" fmla="*/ 397 h 624"/>
                <a:gd name="T26" fmla="*/ 340 w 453"/>
                <a:gd name="T27" fmla="*/ 567 h 624"/>
                <a:gd name="T28" fmla="*/ 227 w 453"/>
                <a:gd name="T29" fmla="*/ 567 h 624"/>
                <a:gd name="T30" fmla="*/ 227 w 453"/>
                <a:gd name="T31" fmla="*/ 624 h 624"/>
                <a:gd name="T32" fmla="*/ 170 w 453"/>
                <a:gd name="T33" fmla="*/ 624 h 624"/>
                <a:gd name="T34" fmla="*/ 170 w 453"/>
                <a:gd name="T35" fmla="*/ 510 h 624"/>
                <a:gd name="T36" fmla="*/ 0 w 453"/>
                <a:gd name="T3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0" y="51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E6A86190-3EE6-4B64-AE39-5AE68C2D1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" y="4599"/>
              <a:ext cx="793" cy="624"/>
            </a:xfrm>
            <a:custGeom>
              <a:avLst/>
              <a:gdLst>
                <a:gd name="T0" fmla="*/ 56 w 793"/>
                <a:gd name="T1" fmla="*/ 567 h 624"/>
                <a:gd name="T2" fmla="*/ 56 w 793"/>
                <a:gd name="T3" fmla="*/ 454 h 624"/>
                <a:gd name="T4" fmla="*/ 0 w 793"/>
                <a:gd name="T5" fmla="*/ 454 h 624"/>
                <a:gd name="T6" fmla="*/ 0 w 793"/>
                <a:gd name="T7" fmla="*/ 170 h 624"/>
                <a:gd name="T8" fmla="*/ 226 w 793"/>
                <a:gd name="T9" fmla="*/ 170 h 624"/>
                <a:gd name="T10" fmla="*/ 226 w 793"/>
                <a:gd name="T11" fmla="*/ 113 h 624"/>
                <a:gd name="T12" fmla="*/ 283 w 793"/>
                <a:gd name="T13" fmla="*/ 113 h 624"/>
                <a:gd name="T14" fmla="*/ 283 w 793"/>
                <a:gd name="T15" fmla="*/ 57 h 624"/>
                <a:gd name="T16" fmla="*/ 397 w 793"/>
                <a:gd name="T17" fmla="*/ 57 h 624"/>
                <a:gd name="T18" fmla="*/ 397 w 793"/>
                <a:gd name="T19" fmla="*/ 0 h 624"/>
                <a:gd name="T20" fmla="*/ 567 w 793"/>
                <a:gd name="T21" fmla="*/ 0 h 624"/>
                <a:gd name="T22" fmla="*/ 567 w 793"/>
                <a:gd name="T23" fmla="*/ 113 h 624"/>
                <a:gd name="T24" fmla="*/ 623 w 793"/>
                <a:gd name="T25" fmla="*/ 113 h 624"/>
                <a:gd name="T26" fmla="*/ 623 w 793"/>
                <a:gd name="T27" fmla="*/ 170 h 624"/>
                <a:gd name="T28" fmla="*/ 680 w 793"/>
                <a:gd name="T29" fmla="*/ 170 h 624"/>
                <a:gd name="T30" fmla="*/ 680 w 793"/>
                <a:gd name="T31" fmla="*/ 57 h 624"/>
                <a:gd name="T32" fmla="*/ 737 w 793"/>
                <a:gd name="T33" fmla="*/ 57 h 624"/>
                <a:gd name="T34" fmla="*/ 737 w 793"/>
                <a:gd name="T35" fmla="*/ 113 h 624"/>
                <a:gd name="T36" fmla="*/ 793 w 793"/>
                <a:gd name="T37" fmla="*/ 113 h 624"/>
                <a:gd name="T38" fmla="*/ 793 w 793"/>
                <a:gd name="T39" fmla="*/ 284 h 624"/>
                <a:gd name="T40" fmla="*/ 737 w 793"/>
                <a:gd name="T41" fmla="*/ 284 h 624"/>
                <a:gd name="T42" fmla="*/ 737 w 793"/>
                <a:gd name="T43" fmla="*/ 454 h 624"/>
                <a:gd name="T44" fmla="*/ 623 w 793"/>
                <a:gd name="T45" fmla="*/ 454 h 624"/>
                <a:gd name="T46" fmla="*/ 623 w 793"/>
                <a:gd name="T47" fmla="*/ 567 h 624"/>
                <a:gd name="T48" fmla="*/ 567 w 793"/>
                <a:gd name="T49" fmla="*/ 567 h 624"/>
                <a:gd name="T50" fmla="*/ 567 w 793"/>
                <a:gd name="T51" fmla="*/ 454 h 624"/>
                <a:gd name="T52" fmla="*/ 397 w 793"/>
                <a:gd name="T53" fmla="*/ 454 h 624"/>
                <a:gd name="T54" fmla="*/ 397 w 793"/>
                <a:gd name="T55" fmla="*/ 567 h 624"/>
                <a:gd name="T56" fmla="*/ 340 w 793"/>
                <a:gd name="T57" fmla="*/ 567 h 624"/>
                <a:gd name="T58" fmla="*/ 340 w 793"/>
                <a:gd name="T59" fmla="*/ 624 h 624"/>
                <a:gd name="T60" fmla="*/ 170 w 793"/>
                <a:gd name="T61" fmla="*/ 624 h 624"/>
                <a:gd name="T62" fmla="*/ 170 w 793"/>
                <a:gd name="T63" fmla="*/ 567 h 624"/>
                <a:gd name="T64" fmla="*/ 56 w 793"/>
                <a:gd name="T6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3" h="624">
                  <a:moveTo>
                    <a:pt x="56" y="567"/>
                  </a:moveTo>
                  <a:lnTo>
                    <a:pt x="56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623" y="45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BDA39930-2752-4117-8F9A-CDA7212F1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542"/>
              <a:ext cx="567" cy="624"/>
            </a:xfrm>
            <a:custGeom>
              <a:avLst/>
              <a:gdLst>
                <a:gd name="T0" fmla="*/ 0 w 567"/>
                <a:gd name="T1" fmla="*/ 57 h 624"/>
                <a:gd name="T2" fmla="*/ 0 w 567"/>
                <a:gd name="T3" fmla="*/ 284 h 624"/>
                <a:gd name="T4" fmla="*/ 113 w 567"/>
                <a:gd name="T5" fmla="*/ 284 h 624"/>
                <a:gd name="T6" fmla="*/ 113 w 567"/>
                <a:gd name="T7" fmla="*/ 511 h 624"/>
                <a:gd name="T8" fmla="*/ 57 w 567"/>
                <a:gd name="T9" fmla="*/ 511 h 624"/>
                <a:gd name="T10" fmla="*/ 57 w 567"/>
                <a:gd name="T11" fmla="*/ 454 h 624"/>
                <a:gd name="T12" fmla="*/ 0 w 567"/>
                <a:gd name="T13" fmla="*/ 454 h 624"/>
                <a:gd name="T14" fmla="*/ 0 w 567"/>
                <a:gd name="T15" fmla="*/ 624 h 624"/>
                <a:gd name="T16" fmla="*/ 170 w 567"/>
                <a:gd name="T17" fmla="*/ 624 h 624"/>
                <a:gd name="T18" fmla="*/ 170 w 567"/>
                <a:gd name="T19" fmla="*/ 567 h 624"/>
                <a:gd name="T20" fmla="*/ 283 w 567"/>
                <a:gd name="T21" fmla="*/ 567 h 624"/>
                <a:gd name="T22" fmla="*/ 283 w 567"/>
                <a:gd name="T23" fmla="*/ 624 h 624"/>
                <a:gd name="T24" fmla="*/ 397 w 567"/>
                <a:gd name="T25" fmla="*/ 624 h 624"/>
                <a:gd name="T26" fmla="*/ 397 w 567"/>
                <a:gd name="T27" fmla="*/ 511 h 624"/>
                <a:gd name="T28" fmla="*/ 454 w 567"/>
                <a:gd name="T29" fmla="*/ 511 h 624"/>
                <a:gd name="T30" fmla="*/ 454 w 567"/>
                <a:gd name="T31" fmla="*/ 397 h 624"/>
                <a:gd name="T32" fmla="*/ 510 w 567"/>
                <a:gd name="T33" fmla="*/ 397 h 624"/>
                <a:gd name="T34" fmla="*/ 510 w 567"/>
                <a:gd name="T35" fmla="*/ 284 h 624"/>
                <a:gd name="T36" fmla="*/ 567 w 567"/>
                <a:gd name="T37" fmla="*/ 284 h 624"/>
                <a:gd name="T38" fmla="*/ 567 w 567"/>
                <a:gd name="T39" fmla="*/ 227 h 624"/>
                <a:gd name="T40" fmla="*/ 397 w 567"/>
                <a:gd name="T41" fmla="*/ 227 h 624"/>
                <a:gd name="T42" fmla="*/ 397 w 567"/>
                <a:gd name="T43" fmla="*/ 57 h 624"/>
                <a:gd name="T44" fmla="*/ 283 w 567"/>
                <a:gd name="T45" fmla="*/ 57 h 624"/>
                <a:gd name="T46" fmla="*/ 283 w 567"/>
                <a:gd name="T47" fmla="*/ 114 h 624"/>
                <a:gd name="T48" fmla="*/ 170 w 567"/>
                <a:gd name="T49" fmla="*/ 114 h 624"/>
                <a:gd name="T50" fmla="*/ 170 w 567"/>
                <a:gd name="T51" fmla="*/ 57 h 624"/>
                <a:gd name="T52" fmla="*/ 113 w 567"/>
                <a:gd name="T53" fmla="*/ 57 h 624"/>
                <a:gd name="T54" fmla="*/ 113 w 567"/>
                <a:gd name="T55" fmla="*/ 0 h 624"/>
                <a:gd name="T56" fmla="*/ 0 w 567"/>
                <a:gd name="T57" fmla="*/ 0 h 624"/>
                <a:gd name="T58" fmla="*/ 0 w 567"/>
                <a:gd name="T5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24">
                  <a:moveTo>
                    <a:pt x="0" y="57"/>
                  </a:moveTo>
                  <a:lnTo>
                    <a:pt x="0" y="284"/>
                  </a:lnTo>
                  <a:lnTo>
                    <a:pt x="113" y="28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8" name="Freeform 284">
              <a:extLst>
                <a:ext uri="{FF2B5EF4-FFF2-40B4-BE49-F238E27FC236}">
                  <a16:creationId xmlns:a16="http://schemas.microsoft.com/office/drawing/2014/main" id="{AD4F142E-028A-46D4-BDE5-C66C20525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032"/>
              <a:ext cx="453" cy="737"/>
            </a:xfrm>
            <a:custGeom>
              <a:avLst/>
              <a:gdLst>
                <a:gd name="T0" fmla="*/ 0 w 453"/>
                <a:gd name="T1" fmla="*/ 680 h 737"/>
                <a:gd name="T2" fmla="*/ 0 w 453"/>
                <a:gd name="T3" fmla="*/ 510 h 737"/>
                <a:gd name="T4" fmla="*/ 56 w 453"/>
                <a:gd name="T5" fmla="*/ 510 h 737"/>
                <a:gd name="T6" fmla="*/ 56 w 453"/>
                <a:gd name="T7" fmla="*/ 454 h 737"/>
                <a:gd name="T8" fmla="*/ 113 w 453"/>
                <a:gd name="T9" fmla="*/ 454 h 737"/>
                <a:gd name="T10" fmla="*/ 113 w 453"/>
                <a:gd name="T11" fmla="*/ 170 h 737"/>
                <a:gd name="T12" fmla="*/ 170 w 453"/>
                <a:gd name="T13" fmla="*/ 170 h 737"/>
                <a:gd name="T14" fmla="*/ 170 w 453"/>
                <a:gd name="T15" fmla="*/ 113 h 737"/>
                <a:gd name="T16" fmla="*/ 226 w 453"/>
                <a:gd name="T17" fmla="*/ 113 h 737"/>
                <a:gd name="T18" fmla="*/ 226 w 453"/>
                <a:gd name="T19" fmla="*/ 57 h 737"/>
                <a:gd name="T20" fmla="*/ 283 w 453"/>
                <a:gd name="T21" fmla="*/ 57 h 737"/>
                <a:gd name="T22" fmla="*/ 283 w 453"/>
                <a:gd name="T23" fmla="*/ 0 h 737"/>
                <a:gd name="T24" fmla="*/ 340 w 453"/>
                <a:gd name="T25" fmla="*/ 0 h 737"/>
                <a:gd name="T26" fmla="*/ 340 w 453"/>
                <a:gd name="T27" fmla="*/ 113 h 737"/>
                <a:gd name="T28" fmla="*/ 397 w 453"/>
                <a:gd name="T29" fmla="*/ 113 h 737"/>
                <a:gd name="T30" fmla="*/ 397 w 453"/>
                <a:gd name="T31" fmla="*/ 170 h 737"/>
                <a:gd name="T32" fmla="*/ 453 w 453"/>
                <a:gd name="T33" fmla="*/ 170 h 737"/>
                <a:gd name="T34" fmla="*/ 453 w 453"/>
                <a:gd name="T35" fmla="*/ 397 h 737"/>
                <a:gd name="T36" fmla="*/ 397 w 453"/>
                <a:gd name="T37" fmla="*/ 397 h 737"/>
                <a:gd name="T38" fmla="*/ 397 w 453"/>
                <a:gd name="T39" fmla="*/ 510 h 737"/>
                <a:gd name="T40" fmla="*/ 453 w 453"/>
                <a:gd name="T41" fmla="*/ 510 h 737"/>
                <a:gd name="T42" fmla="*/ 453 w 453"/>
                <a:gd name="T43" fmla="*/ 567 h 737"/>
                <a:gd name="T44" fmla="*/ 397 w 453"/>
                <a:gd name="T45" fmla="*/ 567 h 737"/>
                <a:gd name="T46" fmla="*/ 397 w 453"/>
                <a:gd name="T47" fmla="*/ 680 h 737"/>
                <a:gd name="T48" fmla="*/ 170 w 453"/>
                <a:gd name="T49" fmla="*/ 680 h 737"/>
                <a:gd name="T50" fmla="*/ 170 w 453"/>
                <a:gd name="T51" fmla="*/ 624 h 737"/>
                <a:gd name="T52" fmla="*/ 113 w 453"/>
                <a:gd name="T53" fmla="*/ 624 h 737"/>
                <a:gd name="T54" fmla="*/ 113 w 453"/>
                <a:gd name="T55" fmla="*/ 737 h 737"/>
                <a:gd name="T56" fmla="*/ 56 w 453"/>
                <a:gd name="T57" fmla="*/ 737 h 737"/>
                <a:gd name="T58" fmla="*/ 56 w 453"/>
                <a:gd name="T59" fmla="*/ 680 h 737"/>
                <a:gd name="T60" fmla="*/ 0 w 453"/>
                <a:gd name="T61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3" h="737">
                  <a:moveTo>
                    <a:pt x="0" y="680"/>
                  </a:move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4B108AA4-9653-4F0E-A7DB-E0CF2349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3748"/>
              <a:ext cx="850" cy="1021"/>
            </a:xfrm>
            <a:custGeom>
              <a:avLst/>
              <a:gdLst>
                <a:gd name="T0" fmla="*/ 793 w 850"/>
                <a:gd name="T1" fmla="*/ 908 h 1021"/>
                <a:gd name="T2" fmla="*/ 793 w 850"/>
                <a:gd name="T3" fmla="*/ 738 h 1021"/>
                <a:gd name="T4" fmla="*/ 850 w 850"/>
                <a:gd name="T5" fmla="*/ 738 h 1021"/>
                <a:gd name="T6" fmla="*/ 850 w 850"/>
                <a:gd name="T7" fmla="*/ 568 h 1021"/>
                <a:gd name="T8" fmla="*/ 737 w 850"/>
                <a:gd name="T9" fmla="*/ 568 h 1021"/>
                <a:gd name="T10" fmla="*/ 737 w 850"/>
                <a:gd name="T11" fmla="*/ 454 h 1021"/>
                <a:gd name="T12" fmla="*/ 793 w 850"/>
                <a:gd name="T13" fmla="*/ 454 h 1021"/>
                <a:gd name="T14" fmla="*/ 793 w 850"/>
                <a:gd name="T15" fmla="*/ 227 h 1021"/>
                <a:gd name="T16" fmla="*/ 737 w 850"/>
                <a:gd name="T17" fmla="*/ 227 h 1021"/>
                <a:gd name="T18" fmla="*/ 737 w 850"/>
                <a:gd name="T19" fmla="*/ 0 h 1021"/>
                <a:gd name="T20" fmla="*/ 510 w 850"/>
                <a:gd name="T21" fmla="*/ 0 h 1021"/>
                <a:gd name="T22" fmla="*/ 510 w 850"/>
                <a:gd name="T23" fmla="*/ 57 h 1021"/>
                <a:gd name="T24" fmla="*/ 453 w 850"/>
                <a:gd name="T25" fmla="*/ 57 h 1021"/>
                <a:gd name="T26" fmla="*/ 453 w 850"/>
                <a:gd name="T27" fmla="*/ 0 h 1021"/>
                <a:gd name="T28" fmla="*/ 340 w 850"/>
                <a:gd name="T29" fmla="*/ 0 h 1021"/>
                <a:gd name="T30" fmla="*/ 340 w 850"/>
                <a:gd name="T31" fmla="*/ 171 h 1021"/>
                <a:gd name="T32" fmla="*/ 170 w 850"/>
                <a:gd name="T33" fmla="*/ 171 h 1021"/>
                <a:gd name="T34" fmla="*/ 170 w 850"/>
                <a:gd name="T35" fmla="*/ 227 h 1021"/>
                <a:gd name="T36" fmla="*/ 56 w 850"/>
                <a:gd name="T37" fmla="*/ 227 h 1021"/>
                <a:gd name="T38" fmla="*/ 56 w 850"/>
                <a:gd name="T39" fmla="*/ 681 h 1021"/>
                <a:gd name="T40" fmla="*/ 0 w 850"/>
                <a:gd name="T41" fmla="*/ 681 h 1021"/>
                <a:gd name="T42" fmla="*/ 0 w 850"/>
                <a:gd name="T43" fmla="*/ 794 h 1021"/>
                <a:gd name="T44" fmla="*/ 56 w 850"/>
                <a:gd name="T45" fmla="*/ 794 h 1021"/>
                <a:gd name="T46" fmla="*/ 56 w 850"/>
                <a:gd name="T47" fmla="*/ 851 h 1021"/>
                <a:gd name="T48" fmla="*/ 113 w 850"/>
                <a:gd name="T49" fmla="*/ 851 h 1021"/>
                <a:gd name="T50" fmla="*/ 113 w 850"/>
                <a:gd name="T51" fmla="*/ 794 h 1021"/>
                <a:gd name="T52" fmla="*/ 226 w 850"/>
                <a:gd name="T53" fmla="*/ 794 h 1021"/>
                <a:gd name="T54" fmla="*/ 226 w 850"/>
                <a:gd name="T55" fmla="*/ 851 h 1021"/>
                <a:gd name="T56" fmla="*/ 283 w 850"/>
                <a:gd name="T57" fmla="*/ 851 h 1021"/>
                <a:gd name="T58" fmla="*/ 283 w 850"/>
                <a:gd name="T59" fmla="*/ 908 h 1021"/>
                <a:gd name="T60" fmla="*/ 340 w 850"/>
                <a:gd name="T61" fmla="*/ 908 h 1021"/>
                <a:gd name="T62" fmla="*/ 396 w 850"/>
                <a:gd name="T63" fmla="*/ 908 h 1021"/>
                <a:gd name="T64" fmla="*/ 396 w 850"/>
                <a:gd name="T65" fmla="*/ 851 h 1021"/>
                <a:gd name="T66" fmla="*/ 510 w 850"/>
                <a:gd name="T67" fmla="*/ 851 h 1021"/>
                <a:gd name="T68" fmla="*/ 510 w 850"/>
                <a:gd name="T69" fmla="*/ 1021 h 1021"/>
                <a:gd name="T70" fmla="*/ 737 w 850"/>
                <a:gd name="T71" fmla="*/ 1021 h 1021"/>
                <a:gd name="T72" fmla="*/ 737 w 850"/>
                <a:gd name="T73" fmla="*/ 964 h 1021"/>
                <a:gd name="T74" fmla="*/ 793 w 850"/>
                <a:gd name="T75" fmla="*/ 964 h 1021"/>
                <a:gd name="T76" fmla="*/ 793 w 850"/>
                <a:gd name="T77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0" h="1021">
                  <a:moveTo>
                    <a:pt x="793" y="908"/>
                  </a:moveTo>
                  <a:lnTo>
                    <a:pt x="793" y="738"/>
                  </a:lnTo>
                  <a:lnTo>
                    <a:pt x="850" y="738"/>
                  </a:lnTo>
                  <a:lnTo>
                    <a:pt x="850" y="568"/>
                  </a:lnTo>
                  <a:lnTo>
                    <a:pt x="737" y="568"/>
                  </a:lnTo>
                  <a:lnTo>
                    <a:pt x="737" y="454"/>
                  </a:lnTo>
                  <a:lnTo>
                    <a:pt x="793" y="45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40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510" y="851"/>
                  </a:lnTo>
                  <a:lnTo>
                    <a:pt x="510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C1BFBC12-9A6E-4448-BB70-A2590753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522"/>
              <a:ext cx="680" cy="1134"/>
            </a:xfrm>
            <a:custGeom>
              <a:avLst/>
              <a:gdLst>
                <a:gd name="T0" fmla="*/ 0 w 680"/>
                <a:gd name="T1" fmla="*/ 226 h 1134"/>
                <a:gd name="T2" fmla="*/ 0 w 680"/>
                <a:gd name="T3" fmla="*/ 453 h 1134"/>
                <a:gd name="T4" fmla="*/ 56 w 680"/>
                <a:gd name="T5" fmla="*/ 453 h 1134"/>
                <a:gd name="T6" fmla="*/ 56 w 680"/>
                <a:gd name="T7" fmla="*/ 680 h 1134"/>
                <a:gd name="T8" fmla="*/ 0 w 680"/>
                <a:gd name="T9" fmla="*/ 680 h 1134"/>
                <a:gd name="T10" fmla="*/ 0 w 680"/>
                <a:gd name="T11" fmla="*/ 794 h 1134"/>
                <a:gd name="T12" fmla="*/ 113 w 680"/>
                <a:gd name="T13" fmla="*/ 794 h 1134"/>
                <a:gd name="T14" fmla="*/ 113 w 680"/>
                <a:gd name="T15" fmla="*/ 964 h 1134"/>
                <a:gd name="T16" fmla="*/ 56 w 680"/>
                <a:gd name="T17" fmla="*/ 964 h 1134"/>
                <a:gd name="T18" fmla="*/ 56 w 680"/>
                <a:gd name="T19" fmla="*/ 1134 h 1134"/>
                <a:gd name="T20" fmla="*/ 226 w 680"/>
                <a:gd name="T21" fmla="*/ 1134 h 1134"/>
                <a:gd name="T22" fmla="*/ 226 w 680"/>
                <a:gd name="T23" fmla="*/ 1077 h 1134"/>
                <a:gd name="T24" fmla="*/ 283 w 680"/>
                <a:gd name="T25" fmla="*/ 1077 h 1134"/>
                <a:gd name="T26" fmla="*/ 283 w 680"/>
                <a:gd name="T27" fmla="*/ 1020 h 1134"/>
                <a:gd name="T28" fmla="*/ 397 w 680"/>
                <a:gd name="T29" fmla="*/ 1020 h 1134"/>
                <a:gd name="T30" fmla="*/ 397 w 680"/>
                <a:gd name="T31" fmla="*/ 850 h 1134"/>
                <a:gd name="T32" fmla="*/ 453 w 680"/>
                <a:gd name="T33" fmla="*/ 850 h 1134"/>
                <a:gd name="T34" fmla="*/ 453 w 680"/>
                <a:gd name="T35" fmla="*/ 794 h 1134"/>
                <a:gd name="T36" fmla="*/ 510 w 680"/>
                <a:gd name="T37" fmla="*/ 794 h 1134"/>
                <a:gd name="T38" fmla="*/ 510 w 680"/>
                <a:gd name="T39" fmla="*/ 680 h 1134"/>
                <a:gd name="T40" fmla="*/ 453 w 680"/>
                <a:gd name="T41" fmla="*/ 680 h 1134"/>
                <a:gd name="T42" fmla="*/ 453 w 680"/>
                <a:gd name="T43" fmla="*/ 623 h 1134"/>
                <a:gd name="T44" fmla="*/ 510 w 680"/>
                <a:gd name="T45" fmla="*/ 623 h 1134"/>
                <a:gd name="T46" fmla="*/ 510 w 680"/>
                <a:gd name="T47" fmla="*/ 567 h 1134"/>
                <a:gd name="T48" fmla="*/ 680 w 680"/>
                <a:gd name="T49" fmla="*/ 567 h 1134"/>
                <a:gd name="T50" fmla="*/ 680 w 680"/>
                <a:gd name="T51" fmla="*/ 453 h 1134"/>
                <a:gd name="T52" fmla="*/ 567 w 680"/>
                <a:gd name="T53" fmla="*/ 453 h 1134"/>
                <a:gd name="T54" fmla="*/ 567 w 680"/>
                <a:gd name="T55" fmla="*/ 340 h 1134"/>
                <a:gd name="T56" fmla="*/ 623 w 680"/>
                <a:gd name="T57" fmla="*/ 340 h 1134"/>
                <a:gd name="T58" fmla="*/ 623 w 680"/>
                <a:gd name="T59" fmla="*/ 226 h 1134"/>
                <a:gd name="T60" fmla="*/ 680 w 680"/>
                <a:gd name="T61" fmla="*/ 226 h 1134"/>
                <a:gd name="T62" fmla="*/ 680 w 680"/>
                <a:gd name="T63" fmla="*/ 56 h 1134"/>
                <a:gd name="T64" fmla="*/ 510 w 680"/>
                <a:gd name="T65" fmla="*/ 56 h 1134"/>
                <a:gd name="T66" fmla="*/ 510 w 680"/>
                <a:gd name="T67" fmla="*/ 0 h 1134"/>
                <a:gd name="T68" fmla="*/ 340 w 680"/>
                <a:gd name="T69" fmla="*/ 0 h 1134"/>
                <a:gd name="T70" fmla="*/ 340 w 680"/>
                <a:gd name="T71" fmla="*/ 56 h 1134"/>
                <a:gd name="T72" fmla="*/ 283 w 680"/>
                <a:gd name="T73" fmla="*/ 56 h 1134"/>
                <a:gd name="T74" fmla="*/ 283 w 680"/>
                <a:gd name="T75" fmla="*/ 113 h 1134"/>
                <a:gd name="T76" fmla="*/ 226 w 680"/>
                <a:gd name="T77" fmla="*/ 113 h 1134"/>
                <a:gd name="T78" fmla="*/ 226 w 680"/>
                <a:gd name="T79" fmla="*/ 56 h 1134"/>
                <a:gd name="T80" fmla="*/ 113 w 680"/>
                <a:gd name="T81" fmla="*/ 56 h 1134"/>
                <a:gd name="T82" fmla="*/ 113 w 680"/>
                <a:gd name="T83" fmla="*/ 170 h 1134"/>
                <a:gd name="T84" fmla="*/ 56 w 680"/>
                <a:gd name="T85" fmla="*/ 170 h 1134"/>
                <a:gd name="T86" fmla="*/ 56 w 680"/>
                <a:gd name="T87" fmla="*/ 226 h 1134"/>
                <a:gd name="T88" fmla="*/ 0 w 680"/>
                <a:gd name="T89" fmla="*/ 22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1134">
                  <a:moveTo>
                    <a:pt x="0" y="226"/>
                  </a:moveTo>
                  <a:lnTo>
                    <a:pt x="0" y="453"/>
                  </a:lnTo>
                  <a:lnTo>
                    <a:pt x="56" y="45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1134"/>
                  </a:lnTo>
                  <a:lnTo>
                    <a:pt x="226" y="1134"/>
                  </a:lnTo>
                  <a:lnTo>
                    <a:pt x="226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397" y="1020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680" y="226"/>
                  </a:lnTo>
                  <a:lnTo>
                    <a:pt x="68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FF272AFB-91D4-4015-A1B0-97EE53F6A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6413"/>
              <a:ext cx="1134" cy="1134"/>
            </a:xfrm>
            <a:custGeom>
              <a:avLst/>
              <a:gdLst>
                <a:gd name="T0" fmla="*/ 57 w 1134"/>
                <a:gd name="T1" fmla="*/ 0 h 1134"/>
                <a:gd name="T2" fmla="*/ 454 w 1134"/>
                <a:gd name="T3" fmla="*/ 0 h 1134"/>
                <a:gd name="T4" fmla="*/ 454 w 1134"/>
                <a:gd name="T5" fmla="*/ 57 h 1134"/>
                <a:gd name="T6" fmla="*/ 511 w 1134"/>
                <a:gd name="T7" fmla="*/ 57 h 1134"/>
                <a:gd name="T8" fmla="*/ 511 w 1134"/>
                <a:gd name="T9" fmla="*/ 171 h 1134"/>
                <a:gd name="T10" fmla="*/ 567 w 1134"/>
                <a:gd name="T11" fmla="*/ 171 h 1134"/>
                <a:gd name="T12" fmla="*/ 567 w 1134"/>
                <a:gd name="T13" fmla="*/ 227 h 1134"/>
                <a:gd name="T14" fmla="*/ 624 w 1134"/>
                <a:gd name="T15" fmla="*/ 227 h 1134"/>
                <a:gd name="T16" fmla="*/ 624 w 1134"/>
                <a:gd name="T17" fmla="*/ 397 h 1134"/>
                <a:gd name="T18" fmla="*/ 681 w 1134"/>
                <a:gd name="T19" fmla="*/ 397 h 1134"/>
                <a:gd name="T20" fmla="*/ 681 w 1134"/>
                <a:gd name="T21" fmla="*/ 454 h 1134"/>
                <a:gd name="T22" fmla="*/ 737 w 1134"/>
                <a:gd name="T23" fmla="*/ 454 h 1134"/>
                <a:gd name="T24" fmla="*/ 737 w 1134"/>
                <a:gd name="T25" fmla="*/ 567 h 1134"/>
                <a:gd name="T26" fmla="*/ 794 w 1134"/>
                <a:gd name="T27" fmla="*/ 567 h 1134"/>
                <a:gd name="T28" fmla="*/ 794 w 1134"/>
                <a:gd name="T29" fmla="*/ 624 h 1134"/>
                <a:gd name="T30" fmla="*/ 851 w 1134"/>
                <a:gd name="T31" fmla="*/ 624 h 1134"/>
                <a:gd name="T32" fmla="*/ 851 w 1134"/>
                <a:gd name="T33" fmla="*/ 738 h 1134"/>
                <a:gd name="T34" fmla="*/ 908 w 1134"/>
                <a:gd name="T35" fmla="*/ 738 h 1134"/>
                <a:gd name="T36" fmla="*/ 908 w 1134"/>
                <a:gd name="T37" fmla="*/ 851 h 1134"/>
                <a:gd name="T38" fmla="*/ 964 w 1134"/>
                <a:gd name="T39" fmla="*/ 851 h 1134"/>
                <a:gd name="T40" fmla="*/ 964 w 1134"/>
                <a:gd name="T41" fmla="*/ 964 h 1134"/>
                <a:gd name="T42" fmla="*/ 1021 w 1134"/>
                <a:gd name="T43" fmla="*/ 964 h 1134"/>
                <a:gd name="T44" fmla="*/ 1021 w 1134"/>
                <a:gd name="T45" fmla="*/ 1021 h 1134"/>
                <a:gd name="T46" fmla="*/ 1078 w 1134"/>
                <a:gd name="T47" fmla="*/ 1021 h 1134"/>
                <a:gd name="T48" fmla="*/ 1078 w 1134"/>
                <a:gd name="T49" fmla="*/ 1078 h 1134"/>
                <a:gd name="T50" fmla="*/ 1134 w 1134"/>
                <a:gd name="T51" fmla="*/ 1078 h 1134"/>
                <a:gd name="T52" fmla="*/ 1134 w 1134"/>
                <a:gd name="T53" fmla="*/ 1134 h 1134"/>
                <a:gd name="T54" fmla="*/ 1021 w 1134"/>
                <a:gd name="T55" fmla="*/ 1134 h 1134"/>
                <a:gd name="T56" fmla="*/ 1021 w 1134"/>
                <a:gd name="T57" fmla="*/ 1078 h 1134"/>
                <a:gd name="T58" fmla="*/ 908 w 1134"/>
                <a:gd name="T59" fmla="*/ 1078 h 1134"/>
                <a:gd name="T60" fmla="*/ 908 w 1134"/>
                <a:gd name="T61" fmla="*/ 1021 h 1134"/>
                <a:gd name="T62" fmla="*/ 851 w 1134"/>
                <a:gd name="T63" fmla="*/ 1021 h 1134"/>
                <a:gd name="T64" fmla="*/ 851 w 1134"/>
                <a:gd name="T65" fmla="*/ 964 h 1134"/>
                <a:gd name="T66" fmla="*/ 737 w 1134"/>
                <a:gd name="T67" fmla="*/ 964 h 1134"/>
                <a:gd name="T68" fmla="*/ 737 w 1134"/>
                <a:gd name="T69" fmla="*/ 908 h 1134"/>
                <a:gd name="T70" fmla="*/ 681 w 1134"/>
                <a:gd name="T71" fmla="*/ 908 h 1134"/>
                <a:gd name="T72" fmla="*/ 681 w 1134"/>
                <a:gd name="T73" fmla="*/ 851 h 1134"/>
                <a:gd name="T74" fmla="*/ 567 w 1134"/>
                <a:gd name="T75" fmla="*/ 851 h 1134"/>
                <a:gd name="T76" fmla="*/ 567 w 1134"/>
                <a:gd name="T77" fmla="*/ 681 h 1134"/>
                <a:gd name="T78" fmla="*/ 511 w 1134"/>
                <a:gd name="T79" fmla="*/ 681 h 1134"/>
                <a:gd name="T80" fmla="*/ 511 w 1134"/>
                <a:gd name="T81" fmla="*/ 567 h 1134"/>
                <a:gd name="T82" fmla="*/ 454 w 1134"/>
                <a:gd name="T83" fmla="*/ 567 h 1134"/>
                <a:gd name="T84" fmla="*/ 454 w 1134"/>
                <a:gd name="T85" fmla="*/ 511 h 1134"/>
                <a:gd name="T86" fmla="*/ 341 w 1134"/>
                <a:gd name="T87" fmla="*/ 511 h 1134"/>
                <a:gd name="T88" fmla="*/ 341 w 1134"/>
                <a:gd name="T89" fmla="*/ 454 h 1134"/>
                <a:gd name="T90" fmla="*/ 114 w 1134"/>
                <a:gd name="T91" fmla="*/ 454 h 1134"/>
                <a:gd name="T92" fmla="*/ 114 w 1134"/>
                <a:gd name="T93" fmla="*/ 397 h 1134"/>
                <a:gd name="T94" fmla="*/ 57 w 1134"/>
                <a:gd name="T95" fmla="*/ 397 h 1134"/>
                <a:gd name="T96" fmla="*/ 57 w 1134"/>
                <a:gd name="T97" fmla="*/ 227 h 1134"/>
                <a:gd name="T98" fmla="*/ 0 w 1134"/>
                <a:gd name="T99" fmla="*/ 227 h 1134"/>
                <a:gd name="T100" fmla="*/ 0 w 1134"/>
                <a:gd name="T101" fmla="*/ 57 h 1134"/>
                <a:gd name="T102" fmla="*/ 57 w 1134"/>
                <a:gd name="T103" fmla="*/ 57 h 1134"/>
                <a:gd name="T104" fmla="*/ 57 w 1134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34">
                  <a:moveTo>
                    <a:pt x="57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851"/>
                  </a:lnTo>
                  <a:lnTo>
                    <a:pt x="964" y="85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078"/>
                  </a:lnTo>
                  <a:lnTo>
                    <a:pt x="908" y="1078"/>
                  </a:lnTo>
                  <a:lnTo>
                    <a:pt x="908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737" y="964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567" y="851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1B8FC6FC-8C6C-4676-A272-2DA07EE6C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960"/>
              <a:ext cx="624" cy="510"/>
            </a:xfrm>
            <a:custGeom>
              <a:avLst/>
              <a:gdLst>
                <a:gd name="T0" fmla="*/ 624 w 624"/>
                <a:gd name="T1" fmla="*/ 510 h 510"/>
                <a:gd name="T2" fmla="*/ 624 w 624"/>
                <a:gd name="T3" fmla="*/ 340 h 510"/>
                <a:gd name="T4" fmla="*/ 567 w 624"/>
                <a:gd name="T5" fmla="*/ 340 h 510"/>
                <a:gd name="T6" fmla="*/ 567 w 624"/>
                <a:gd name="T7" fmla="*/ 283 h 510"/>
                <a:gd name="T8" fmla="*/ 511 w 624"/>
                <a:gd name="T9" fmla="*/ 283 h 510"/>
                <a:gd name="T10" fmla="*/ 511 w 624"/>
                <a:gd name="T11" fmla="*/ 227 h 510"/>
                <a:gd name="T12" fmla="*/ 454 w 624"/>
                <a:gd name="T13" fmla="*/ 227 h 510"/>
                <a:gd name="T14" fmla="*/ 454 w 624"/>
                <a:gd name="T15" fmla="*/ 170 h 510"/>
                <a:gd name="T16" fmla="*/ 511 w 624"/>
                <a:gd name="T17" fmla="*/ 170 h 510"/>
                <a:gd name="T18" fmla="*/ 511 w 624"/>
                <a:gd name="T19" fmla="*/ 113 h 510"/>
                <a:gd name="T20" fmla="*/ 454 w 624"/>
                <a:gd name="T21" fmla="*/ 113 h 510"/>
                <a:gd name="T22" fmla="*/ 454 w 624"/>
                <a:gd name="T23" fmla="*/ 57 h 510"/>
                <a:gd name="T24" fmla="*/ 397 w 624"/>
                <a:gd name="T25" fmla="*/ 57 h 510"/>
                <a:gd name="T26" fmla="*/ 397 w 624"/>
                <a:gd name="T27" fmla="*/ 0 h 510"/>
                <a:gd name="T28" fmla="*/ 341 w 624"/>
                <a:gd name="T29" fmla="*/ 0 h 510"/>
                <a:gd name="T30" fmla="*/ 227 w 624"/>
                <a:gd name="T31" fmla="*/ 0 h 510"/>
                <a:gd name="T32" fmla="*/ 227 w 624"/>
                <a:gd name="T33" fmla="*/ 57 h 510"/>
                <a:gd name="T34" fmla="*/ 170 w 624"/>
                <a:gd name="T35" fmla="*/ 57 h 510"/>
                <a:gd name="T36" fmla="*/ 170 w 624"/>
                <a:gd name="T37" fmla="*/ 0 h 510"/>
                <a:gd name="T38" fmla="*/ 114 w 624"/>
                <a:gd name="T39" fmla="*/ 0 h 510"/>
                <a:gd name="T40" fmla="*/ 114 w 624"/>
                <a:gd name="T41" fmla="*/ 170 h 510"/>
                <a:gd name="T42" fmla="*/ 0 w 624"/>
                <a:gd name="T43" fmla="*/ 170 h 510"/>
                <a:gd name="T44" fmla="*/ 0 w 624"/>
                <a:gd name="T45" fmla="*/ 283 h 510"/>
                <a:gd name="T46" fmla="*/ 114 w 624"/>
                <a:gd name="T47" fmla="*/ 283 h 510"/>
                <a:gd name="T48" fmla="*/ 114 w 624"/>
                <a:gd name="T49" fmla="*/ 340 h 510"/>
                <a:gd name="T50" fmla="*/ 227 w 624"/>
                <a:gd name="T51" fmla="*/ 340 h 510"/>
                <a:gd name="T52" fmla="*/ 227 w 624"/>
                <a:gd name="T53" fmla="*/ 453 h 510"/>
                <a:gd name="T54" fmla="*/ 341 w 624"/>
                <a:gd name="T55" fmla="*/ 453 h 510"/>
                <a:gd name="T56" fmla="*/ 341 w 624"/>
                <a:gd name="T57" fmla="*/ 510 h 510"/>
                <a:gd name="T58" fmla="*/ 454 w 624"/>
                <a:gd name="T59" fmla="*/ 510 h 510"/>
                <a:gd name="T60" fmla="*/ 454 w 624"/>
                <a:gd name="T61" fmla="*/ 453 h 510"/>
                <a:gd name="T62" fmla="*/ 511 w 624"/>
                <a:gd name="T63" fmla="*/ 453 h 510"/>
                <a:gd name="T64" fmla="*/ 511 w 624"/>
                <a:gd name="T65" fmla="*/ 510 h 510"/>
                <a:gd name="T66" fmla="*/ 624 w 624"/>
                <a:gd name="T6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510">
                  <a:moveTo>
                    <a:pt x="624" y="510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624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E02B01BC-513B-49A2-AF79-FE32928D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506"/>
              <a:ext cx="737" cy="907"/>
            </a:xfrm>
            <a:custGeom>
              <a:avLst/>
              <a:gdLst>
                <a:gd name="T0" fmla="*/ 737 w 737"/>
                <a:gd name="T1" fmla="*/ 907 h 907"/>
                <a:gd name="T2" fmla="*/ 340 w 737"/>
                <a:gd name="T3" fmla="*/ 907 h 907"/>
                <a:gd name="T4" fmla="*/ 340 w 737"/>
                <a:gd name="T5" fmla="*/ 794 h 907"/>
                <a:gd name="T6" fmla="*/ 283 w 737"/>
                <a:gd name="T7" fmla="*/ 794 h 907"/>
                <a:gd name="T8" fmla="*/ 283 w 737"/>
                <a:gd name="T9" fmla="*/ 737 h 907"/>
                <a:gd name="T10" fmla="*/ 227 w 737"/>
                <a:gd name="T11" fmla="*/ 737 h 907"/>
                <a:gd name="T12" fmla="*/ 227 w 737"/>
                <a:gd name="T13" fmla="*/ 681 h 907"/>
                <a:gd name="T14" fmla="*/ 170 w 737"/>
                <a:gd name="T15" fmla="*/ 681 h 907"/>
                <a:gd name="T16" fmla="*/ 170 w 737"/>
                <a:gd name="T17" fmla="*/ 624 h 907"/>
                <a:gd name="T18" fmla="*/ 227 w 737"/>
                <a:gd name="T19" fmla="*/ 624 h 907"/>
                <a:gd name="T20" fmla="*/ 227 w 737"/>
                <a:gd name="T21" fmla="*/ 567 h 907"/>
                <a:gd name="T22" fmla="*/ 170 w 737"/>
                <a:gd name="T23" fmla="*/ 567 h 907"/>
                <a:gd name="T24" fmla="*/ 170 w 737"/>
                <a:gd name="T25" fmla="*/ 511 h 907"/>
                <a:gd name="T26" fmla="*/ 113 w 737"/>
                <a:gd name="T27" fmla="*/ 511 h 907"/>
                <a:gd name="T28" fmla="*/ 113 w 737"/>
                <a:gd name="T29" fmla="*/ 454 h 907"/>
                <a:gd name="T30" fmla="*/ 57 w 737"/>
                <a:gd name="T31" fmla="*/ 454 h 907"/>
                <a:gd name="T32" fmla="*/ 57 w 737"/>
                <a:gd name="T33" fmla="*/ 170 h 907"/>
                <a:gd name="T34" fmla="*/ 0 w 737"/>
                <a:gd name="T35" fmla="*/ 170 h 907"/>
                <a:gd name="T36" fmla="*/ 0 w 737"/>
                <a:gd name="T37" fmla="*/ 114 h 907"/>
                <a:gd name="T38" fmla="*/ 57 w 737"/>
                <a:gd name="T39" fmla="*/ 114 h 907"/>
                <a:gd name="T40" fmla="*/ 57 w 737"/>
                <a:gd name="T41" fmla="*/ 57 h 907"/>
                <a:gd name="T42" fmla="*/ 170 w 737"/>
                <a:gd name="T43" fmla="*/ 57 h 907"/>
                <a:gd name="T44" fmla="*/ 170 w 737"/>
                <a:gd name="T45" fmla="*/ 0 h 907"/>
                <a:gd name="T46" fmla="*/ 340 w 737"/>
                <a:gd name="T47" fmla="*/ 0 h 907"/>
                <a:gd name="T48" fmla="*/ 340 w 737"/>
                <a:gd name="T49" fmla="*/ 170 h 907"/>
                <a:gd name="T50" fmla="*/ 397 w 737"/>
                <a:gd name="T51" fmla="*/ 170 h 907"/>
                <a:gd name="T52" fmla="*/ 397 w 737"/>
                <a:gd name="T53" fmla="*/ 284 h 907"/>
                <a:gd name="T54" fmla="*/ 453 w 737"/>
                <a:gd name="T55" fmla="*/ 284 h 907"/>
                <a:gd name="T56" fmla="*/ 453 w 737"/>
                <a:gd name="T57" fmla="*/ 397 h 907"/>
                <a:gd name="T58" fmla="*/ 510 w 737"/>
                <a:gd name="T59" fmla="*/ 397 h 907"/>
                <a:gd name="T60" fmla="*/ 510 w 737"/>
                <a:gd name="T61" fmla="*/ 511 h 907"/>
                <a:gd name="T62" fmla="*/ 567 w 737"/>
                <a:gd name="T63" fmla="*/ 511 h 907"/>
                <a:gd name="T64" fmla="*/ 567 w 737"/>
                <a:gd name="T65" fmla="*/ 624 h 907"/>
                <a:gd name="T66" fmla="*/ 624 w 737"/>
                <a:gd name="T67" fmla="*/ 624 h 907"/>
                <a:gd name="T68" fmla="*/ 624 w 737"/>
                <a:gd name="T69" fmla="*/ 681 h 907"/>
                <a:gd name="T70" fmla="*/ 680 w 737"/>
                <a:gd name="T71" fmla="*/ 681 h 907"/>
                <a:gd name="T72" fmla="*/ 680 w 737"/>
                <a:gd name="T73" fmla="*/ 794 h 907"/>
                <a:gd name="T74" fmla="*/ 737 w 737"/>
                <a:gd name="T75" fmla="*/ 794 h 907"/>
                <a:gd name="T76" fmla="*/ 737 w 737"/>
                <a:gd name="T7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07">
                  <a:moveTo>
                    <a:pt x="737" y="907"/>
                  </a:moveTo>
                  <a:lnTo>
                    <a:pt x="340" y="907"/>
                  </a:lnTo>
                  <a:lnTo>
                    <a:pt x="340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70D0D3CF-902F-4063-A25C-C42E63DE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96"/>
              <a:ext cx="964" cy="1134"/>
            </a:xfrm>
            <a:custGeom>
              <a:avLst/>
              <a:gdLst>
                <a:gd name="T0" fmla="*/ 907 w 964"/>
                <a:gd name="T1" fmla="*/ 624 h 1134"/>
                <a:gd name="T2" fmla="*/ 907 w 964"/>
                <a:gd name="T3" fmla="*/ 680 h 1134"/>
                <a:gd name="T4" fmla="*/ 964 w 964"/>
                <a:gd name="T5" fmla="*/ 680 h 1134"/>
                <a:gd name="T6" fmla="*/ 964 w 964"/>
                <a:gd name="T7" fmla="*/ 964 h 1134"/>
                <a:gd name="T8" fmla="*/ 850 w 964"/>
                <a:gd name="T9" fmla="*/ 964 h 1134"/>
                <a:gd name="T10" fmla="*/ 850 w 964"/>
                <a:gd name="T11" fmla="*/ 1021 h 1134"/>
                <a:gd name="T12" fmla="*/ 793 w 964"/>
                <a:gd name="T13" fmla="*/ 1021 h 1134"/>
                <a:gd name="T14" fmla="*/ 793 w 964"/>
                <a:gd name="T15" fmla="*/ 964 h 1134"/>
                <a:gd name="T16" fmla="*/ 737 w 964"/>
                <a:gd name="T17" fmla="*/ 964 h 1134"/>
                <a:gd name="T18" fmla="*/ 737 w 964"/>
                <a:gd name="T19" fmla="*/ 1134 h 1134"/>
                <a:gd name="T20" fmla="*/ 510 w 964"/>
                <a:gd name="T21" fmla="*/ 1134 h 1134"/>
                <a:gd name="T22" fmla="*/ 510 w 964"/>
                <a:gd name="T23" fmla="*/ 1077 h 1134"/>
                <a:gd name="T24" fmla="*/ 453 w 964"/>
                <a:gd name="T25" fmla="*/ 1077 h 1134"/>
                <a:gd name="T26" fmla="*/ 453 w 964"/>
                <a:gd name="T27" fmla="*/ 1021 h 1134"/>
                <a:gd name="T28" fmla="*/ 397 w 964"/>
                <a:gd name="T29" fmla="*/ 1021 h 1134"/>
                <a:gd name="T30" fmla="*/ 397 w 964"/>
                <a:gd name="T31" fmla="*/ 964 h 1134"/>
                <a:gd name="T32" fmla="*/ 340 w 964"/>
                <a:gd name="T33" fmla="*/ 964 h 1134"/>
                <a:gd name="T34" fmla="*/ 340 w 964"/>
                <a:gd name="T35" fmla="*/ 907 h 1134"/>
                <a:gd name="T36" fmla="*/ 283 w 964"/>
                <a:gd name="T37" fmla="*/ 907 h 1134"/>
                <a:gd name="T38" fmla="*/ 283 w 964"/>
                <a:gd name="T39" fmla="*/ 850 h 1134"/>
                <a:gd name="T40" fmla="*/ 226 w 964"/>
                <a:gd name="T41" fmla="*/ 850 h 1134"/>
                <a:gd name="T42" fmla="*/ 226 w 964"/>
                <a:gd name="T43" fmla="*/ 794 h 1134"/>
                <a:gd name="T44" fmla="*/ 170 w 964"/>
                <a:gd name="T45" fmla="*/ 794 h 1134"/>
                <a:gd name="T46" fmla="*/ 170 w 964"/>
                <a:gd name="T47" fmla="*/ 397 h 1134"/>
                <a:gd name="T48" fmla="*/ 113 w 964"/>
                <a:gd name="T49" fmla="*/ 397 h 1134"/>
                <a:gd name="T50" fmla="*/ 113 w 964"/>
                <a:gd name="T51" fmla="*/ 283 h 1134"/>
                <a:gd name="T52" fmla="*/ 56 w 964"/>
                <a:gd name="T53" fmla="*/ 283 h 1134"/>
                <a:gd name="T54" fmla="*/ 56 w 964"/>
                <a:gd name="T55" fmla="*/ 227 h 1134"/>
                <a:gd name="T56" fmla="*/ 0 w 964"/>
                <a:gd name="T57" fmla="*/ 227 h 1134"/>
                <a:gd name="T58" fmla="*/ 0 w 964"/>
                <a:gd name="T59" fmla="*/ 57 h 1134"/>
                <a:gd name="T60" fmla="*/ 170 w 964"/>
                <a:gd name="T61" fmla="*/ 57 h 1134"/>
                <a:gd name="T62" fmla="*/ 170 w 964"/>
                <a:gd name="T63" fmla="*/ 170 h 1134"/>
                <a:gd name="T64" fmla="*/ 283 w 964"/>
                <a:gd name="T65" fmla="*/ 170 h 1134"/>
                <a:gd name="T66" fmla="*/ 283 w 964"/>
                <a:gd name="T67" fmla="*/ 113 h 1134"/>
                <a:gd name="T68" fmla="*/ 340 w 964"/>
                <a:gd name="T69" fmla="*/ 113 h 1134"/>
                <a:gd name="T70" fmla="*/ 340 w 964"/>
                <a:gd name="T71" fmla="*/ 0 h 1134"/>
                <a:gd name="T72" fmla="*/ 397 w 964"/>
                <a:gd name="T73" fmla="*/ 0 h 1134"/>
                <a:gd name="T74" fmla="*/ 397 w 964"/>
                <a:gd name="T75" fmla="*/ 57 h 1134"/>
                <a:gd name="T76" fmla="*/ 453 w 964"/>
                <a:gd name="T77" fmla="*/ 57 h 1134"/>
                <a:gd name="T78" fmla="*/ 453 w 964"/>
                <a:gd name="T79" fmla="*/ 170 h 1134"/>
                <a:gd name="T80" fmla="*/ 397 w 964"/>
                <a:gd name="T81" fmla="*/ 170 h 1134"/>
                <a:gd name="T82" fmla="*/ 397 w 964"/>
                <a:gd name="T83" fmla="*/ 227 h 1134"/>
                <a:gd name="T84" fmla="*/ 737 w 964"/>
                <a:gd name="T85" fmla="*/ 227 h 1134"/>
                <a:gd name="T86" fmla="*/ 737 w 964"/>
                <a:gd name="T87" fmla="*/ 283 h 1134"/>
                <a:gd name="T88" fmla="*/ 793 w 964"/>
                <a:gd name="T89" fmla="*/ 283 h 1134"/>
                <a:gd name="T90" fmla="*/ 793 w 964"/>
                <a:gd name="T91" fmla="*/ 454 h 1134"/>
                <a:gd name="T92" fmla="*/ 850 w 964"/>
                <a:gd name="T93" fmla="*/ 454 h 1134"/>
                <a:gd name="T94" fmla="*/ 850 w 964"/>
                <a:gd name="T95" fmla="*/ 510 h 1134"/>
                <a:gd name="T96" fmla="*/ 907 w 964"/>
                <a:gd name="T97" fmla="*/ 510 h 1134"/>
                <a:gd name="T98" fmla="*/ 907 w 964"/>
                <a:gd name="T99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34">
                  <a:moveTo>
                    <a:pt x="907" y="624"/>
                  </a:moveTo>
                  <a:lnTo>
                    <a:pt x="907" y="680"/>
                  </a:lnTo>
                  <a:lnTo>
                    <a:pt x="964" y="680"/>
                  </a:lnTo>
                  <a:lnTo>
                    <a:pt x="964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6" y="850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75836041-7E68-4EFD-8742-B649C1853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372"/>
              <a:ext cx="907" cy="1248"/>
            </a:xfrm>
            <a:custGeom>
              <a:avLst/>
              <a:gdLst>
                <a:gd name="T0" fmla="*/ 907 w 907"/>
                <a:gd name="T1" fmla="*/ 1134 h 1248"/>
                <a:gd name="T2" fmla="*/ 794 w 907"/>
                <a:gd name="T3" fmla="*/ 1134 h 1248"/>
                <a:gd name="T4" fmla="*/ 794 w 907"/>
                <a:gd name="T5" fmla="*/ 1191 h 1248"/>
                <a:gd name="T6" fmla="*/ 681 w 907"/>
                <a:gd name="T7" fmla="*/ 1191 h 1248"/>
                <a:gd name="T8" fmla="*/ 681 w 907"/>
                <a:gd name="T9" fmla="*/ 1248 h 1248"/>
                <a:gd name="T10" fmla="*/ 624 w 907"/>
                <a:gd name="T11" fmla="*/ 1248 h 1248"/>
                <a:gd name="T12" fmla="*/ 624 w 907"/>
                <a:gd name="T13" fmla="*/ 1134 h 1248"/>
                <a:gd name="T14" fmla="*/ 567 w 907"/>
                <a:gd name="T15" fmla="*/ 1134 h 1248"/>
                <a:gd name="T16" fmla="*/ 567 w 907"/>
                <a:gd name="T17" fmla="*/ 1078 h 1248"/>
                <a:gd name="T18" fmla="*/ 510 w 907"/>
                <a:gd name="T19" fmla="*/ 1078 h 1248"/>
                <a:gd name="T20" fmla="*/ 510 w 907"/>
                <a:gd name="T21" fmla="*/ 907 h 1248"/>
                <a:gd name="T22" fmla="*/ 454 w 907"/>
                <a:gd name="T23" fmla="*/ 907 h 1248"/>
                <a:gd name="T24" fmla="*/ 454 w 907"/>
                <a:gd name="T25" fmla="*/ 851 h 1248"/>
                <a:gd name="T26" fmla="*/ 114 w 907"/>
                <a:gd name="T27" fmla="*/ 851 h 1248"/>
                <a:gd name="T28" fmla="*/ 114 w 907"/>
                <a:gd name="T29" fmla="*/ 794 h 1248"/>
                <a:gd name="T30" fmla="*/ 170 w 907"/>
                <a:gd name="T31" fmla="*/ 794 h 1248"/>
                <a:gd name="T32" fmla="*/ 170 w 907"/>
                <a:gd name="T33" fmla="*/ 681 h 1248"/>
                <a:gd name="T34" fmla="*/ 114 w 907"/>
                <a:gd name="T35" fmla="*/ 681 h 1248"/>
                <a:gd name="T36" fmla="*/ 114 w 907"/>
                <a:gd name="T37" fmla="*/ 624 h 1248"/>
                <a:gd name="T38" fmla="*/ 57 w 907"/>
                <a:gd name="T39" fmla="*/ 624 h 1248"/>
                <a:gd name="T40" fmla="*/ 57 w 907"/>
                <a:gd name="T41" fmla="*/ 567 h 1248"/>
                <a:gd name="T42" fmla="*/ 114 w 907"/>
                <a:gd name="T43" fmla="*/ 567 h 1248"/>
                <a:gd name="T44" fmla="*/ 114 w 907"/>
                <a:gd name="T45" fmla="*/ 397 h 1248"/>
                <a:gd name="T46" fmla="*/ 0 w 907"/>
                <a:gd name="T47" fmla="*/ 397 h 1248"/>
                <a:gd name="T48" fmla="*/ 0 w 907"/>
                <a:gd name="T49" fmla="*/ 227 h 1248"/>
                <a:gd name="T50" fmla="*/ 57 w 907"/>
                <a:gd name="T51" fmla="*/ 227 h 1248"/>
                <a:gd name="T52" fmla="*/ 57 w 907"/>
                <a:gd name="T53" fmla="*/ 170 h 1248"/>
                <a:gd name="T54" fmla="*/ 114 w 907"/>
                <a:gd name="T55" fmla="*/ 170 h 1248"/>
                <a:gd name="T56" fmla="*/ 114 w 907"/>
                <a:gd name="T57" fmla="*/ 227 h 1248"/>
                <a:gd name="T58" fmla="*/ 170 w 907"/>
                <a:gd name="T59" fmla="*/ 227 h 1248"/>
                <a:gd name="T60" fmla="*/ 170 w 907"/>
                <a:gd name="T61" fmla="*/ 170 h 1248"/>
                <a:gd name="T62" fmla="*/ 340 w 907"/>
                <a:gd name="T63" fmla="*/ 170 h 1248"/>
                <a:gd name="T64" fmla="*/ 340 w 907"/>
                <a:gd name="T65" fmla="*/ 0 h 1248"/>
                <a:gd name="T66" fmla="*/ 510 w 907"/>
                <a:gd name="T67" fmla="*/ 0 h 1248"/>
                <a:gd name="T68" fmla="*/ 510 w 907"/>
                <a:gd name="T69" fmla="*/ 57 h 1248"/>
                <a:gd name="T70" fmla="*/ 681 w 907"/>
                <a:gd name="T71" fmla="*/ 57 h 1248"/>
                <a:gd name="T72" fmla="*/ 681 w 907"/>
                <a:gd name="T73" fmla="*/ 340 h 1248"/>
                <a:gd name="T74" fmla="*/ 737 w 907"/>
                <a:gd name="T75" fmla="*/ 340 h 1248"/>
                <a:gd name="T76" fmla="*/ 737 w 907"/>
                <a:gd name="T77" fmla="*/ 624 h 1248"/>
                <a:gd name="T78" fmla="*/ 794 w 907"/>
                <a:gd name="T79" fmla="*/ 624 h 1248"/>
                <a:gd name="T80" fmla="*/ 794 w 907"/>
                <a:gd name="T81" fmla="*/ 794 h 1248"/>
                <a:gd name="T82" fmla="*/ 851 w 907"/>
                <a:gd name="T83" fmla="*/ 794 h 1248"/>
                <a:gd name="T84" fmla="*/ 851 w 907"/>
                <a:gd name="T85" fmla="*/ 964 h 1248"/>
                <a:gd name="T86" fmla="*/ 907 w 907"/>
                <a:gd name="T87" fmla="*/ 964 h 1248"/>
                <a:gd name="T88" fmla="*/ 907 w 907"/>
                <a:gd name="T8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8">
                  <a:moveTo>
                    <a:pt x="907" y="1134"/>
                  </a:move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81" y="57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907" y="964"/>
                  </a:lnTo>
                  <a:lnTo>
                    <a:pt x="90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5D6637A5-A0C0-4D2D-92D5-F99853D84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975"/>
              <a:ext cx="341" cy="454"/>
            </a:xfrm>
            <a:custGeom>
              <a:avLst/>
              <a:gdLst>
                <a:gd name="T0" fmla="*/ 171 w 341"/>
                <a:gd name="T1" fmla="*/ 454 h 454"/>
                <a:gd name="T2" fmla="*/ 171 w 341"/>
                <a:gd name="T3" fmla="*/ 227 h 454"/>
                <a:gd name="T4" fmla="*/ 227 w 341"/>
                <a:gd name="T5" fmla="*/ 227 h 454"/>
                <a:gd name="T6" fmla="*/ 227 w 341"/>
                <a:gd name="T7" fmla="*/ 170 h 454"/>
                <a:gd name="T8" fmla="*/ 341 w 341"/>
                <a:gd name="T9" fmla="*/ 170 h 454"/>
                <a:gd name="T10" fmla="*/ 341 w 341"/>
                <a:gd name="T11" fmla="*/ 0 h 454"/>
                <a:gd name="T12" fmla="*/ 227 w 341"/>
                <a:gd name="T13" fmla="*/ 0 h 454"/>
                <a:gd name="T14" fmla="*/ 227 w 341"/>
                <a:gd name="T15" fmla="*/ 57 h 454"/>
                <a:gd name="T16" fmla="*/ 171 w 341"/>
                <a:gd name="T17" fmla="*/ 57 h 454"/>
                <a:gd name="T18" fmla="*/ 171 w 341"/>
                <a:gd name="T19" fmla="*/ 114 h 454"/>
                <a:gd name="T20" fmla="*/ 0 w 341"/>
                <a:gd name="T21" fmla="*/ 114 h 454"/>
                <a:gd name="T22" fmla="*/ 0 w 341"/>
                <a:gd name="T23" fmla="*/ 454 h 454"/>
                <a:gd name="T24" fmla="*/ 171 w 34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454">
                  <a:moveTo>
                    <a:pt x="171" y="454"/>
                  </a:moveTo>
                  <a:lnTo>
                    <a:pt x="171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7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E18EDE65-AE50-4618-B800-E7C4B9D1B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850" cy="737"/>
            </a:xfrm>
            <a:custGeom>
              <a:avLst/>
              <a:gdLst>
                <a:gd name="T0" fmla="*/ 850 w 850"/>
                <a:gd name="T1" fmla="*/ 226 h 737"/>
                <a:gd name="T2" fmla="*/ 680 w 850"/>
                <a:gd name="T3" fmla="*/ 226 h 737"/>
                <a:gd name="T4" fmla="*/ 680 w 850"/>
                <a:gd name="T5" fmla="*/ 170 h 737"/>
                <a:gd name="T6" fmla="*/ 340 w 850"/>
                <a:gd name="T7" fmla="*/ 170 h 737"/>
                <a:gd name="T8" fmla="*/ 340 w 850"/>
                <a:gd name="T9" fmla="*/ 56 h 737"/>
                <a:gd name="T10" fmla="*/ 283 w 850"/>
                <a:gd name="T11" fmla="*/ 56 h 737"/>
                <a:gd name="T12" fmla="*/ 283 w 850"/>
                <a:gd name="T13" fmla="*/ 0 h 737"/>
                <a:gd name="T14" fmla="*/ 227 w 850"/>
                <a:gd name="T15" fmla="*/ 0 h 737"/>
                <a:gd name="T16" fmla="*/ 227 w 850"/>
                <a:gd name="T17" fmla="*/ 56 h 737"/>
                <a:gd name="T18" fmla="*/ 170 w 850"/>
                <a:gd name="T19" fmla="*/ 56 h 737"/>
                <a:gd name="T20" fmla="*/ 170 w 850"/>
                <a:gd name="T21" fmla="*/ 226 h 737"/>
                <a:gd name="T22" fmla="*/ 0 w 850"/>
                <a:gd name="T23" fmla="*/ 226 h 737"/>
                <a:gd name="T24" fmla="*/ 0 w 850"/>
                <a:gd name="T25" fmla="*/ 453 h 737"/>
                <a:gd name="T26" fmla="*/ 57 w 850"/>
                <a:gd name="T27" fmla="*/ 453 h 737"/>
                <a:gd name="T28" fmla="*/ 57 w 850"/>
                <a:gd name="T29" fmla="*/ 510 h 737"/>
                <a:gd name="T30" fmla="*/ 170 w 850"/>
                <a:gd name="T31" fmla="*/ 510 h 737"/>
                <a:gd name="T32" fmla="*/ 170 w 850"/>
                <a:gd name="T33" fmla="*/ 680 h 737"/>
                <a:gd name="T34" fmla="*/ 283 w 850"/>
                <a:gd name="T35" fmla="*/ 680 h 737"/>
                <a:gd name="T36" fmla="*/ 283 w 850"/>
                <a:gd name="T37" fmla="*/ 737 h 737"/>
                <a:gd name="T38" fmla="*/ 340 w 850"/>
                <a:gd name="T39" fmla="*/ 737 h 737"/>
                <a:gd name="T40" fmla="*/ 340 w 850"/>
                <a:gd name="T41" fmla="*/ 680 h 737"/>
                <a:gd name="T42" fmla="*/ 397 w 850"/>
                <a:gd name="T43" fmla="*/ 680 h 737"/>
                <a:gd name="T44" fmla="*/ 397 w 850"/>
                <a:gd name="T45" fmla="*/ 623 h 737"/>
                <a:gd name="T46" fmla="*/ 454 w 850"/>
                <a:gd name="T47" fmla="*/ 623 h 737"/>
                <a:gd name="T48" fmla="*/ 454 w 850"/>
                <a:gd name="T49" fmla="*/ 680 h 737"/>
                <a:gd name="T50" fmla="*/ 510 w 850"/>
                <a:gd name="T51" fmla="*/ 680 h 737"/>
                <a:gd name="T52" fmla="*/ 510 w 850"/>
                <a:gd name="T53" fmla="*/ 623 h 737"/>
                <a:gd name="T54" fmla="*/ 680 w 850"/>
                <a:gd name="T55" fmla="*/ 623 h 737"/>
                <a:gd name="T56" fmla="*/ 680 w 850"/>
                <a:gd name="T57" fmla="*/ 453 h 737"/>
                <a:gd name="T58" fmla="*/ 850 w 850"/>
                <a:gd name="T59" fmla="*/ 453 h 737"/>
                <a:gd name="T60" fmla="*/ 850 w 850"/>
                <a:gd name="T61" fmla="*/ 283 h 737"/>
                <a:gd name="T62" fmla="*/ 850 w 850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37">
                  <a:moveTo>
                    <a:pt x="850" y="226"/>
                  </a:moveTo>
                  <a:lnTo>
                    <a:pt x="680" y="226"/>
                  </a:lnTo>
                  <a:lnTo>
                    <a:pt x="68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283"/>
                  </a:lnTo>
                  <a:lnTo>
                    <a:pt x="85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9F5515F2-C118-4B81-A5DF-F0E75CAA4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295"/>
              <a:ext cx="964" cy="1077"/>
            </a:xfrm>
            <a:custGeom>
              <a:avLst/>
              <a:gdLst>
                <a:gd name="T0" fmla="*/ 113 w 964"/>
                <a:gd name="T1" fmla="*/ 227 h 1077"/>
                <a:gd name="T2" fmla="*/ 113 w 964"/>
                <a:gd name="T3" fmla="*/ 453 h 1077"/>
                <a:gd name="T4" fmla="*/ 56 w 964"/>
                <a:gd name="T5" fmla="*/ 453 h 1077"/>
                <a:gd name="T6" fmla="*/ 56 w 964"/>
                <a:gd name="T7" fmla="*/ 567 h 1077"/>
                <a:gd name="T8" fmla="*/ 0 w 964"/>
                <a:gd name="T9" fmla="*/ 567 h 1077"/>
                <a:gd name="T10" fmla="*/ 0 w 964"/>
                <a:gd name="T11" fmla="*/ 680 h 1077"/>
                <a:gd name="T12" fmla="*/ 113 w 964"/>
                <a:gd name="T13" fmla="*/ 680 h 1077"/>
                <a:gd name="T14" fmla="*/ 113 w 964"/>
                <a:gd name="T15" fmla="*/ 794 h 1077"/>
                <a:gd name="T16" fmla="*/ 283 w 964"/>
                <a:gd name="T17" fmla="*/ 794 h 1077"/>
                <a:gd name="T18" fmla="*/ 283 w 964"/>
                <a:gd name="T19" fmla="*/ 907 h 1077"/>
                <a:gd name="T20" fmla="*/ 340 w 964"/>
                <a:gd name="T21" fmla="*/ 907 h 1077"/>
                <a:gd name="T22" fmla="*/ 340 w 964"/>
                <a:gd name="T23" fmla="*/ 1021 h 1077"/>
                <a:gd name="T24" fmla="*/ 453 w 964"/>
                <a:gd name="T25" fmla="*/ 1021 h 1077"/>
                <a:gd name="T26" fmla="*/ 453 w 964"/>
                <a:gd name="T27" fmla="*/ 1077 h 1077"/>
                <a:gd name="T28" fmla="*/ 680 w 964"/>
                <a:gd name="T29" fmla="*/ 1077 h 1077"/>
                <a:gd name="T30" fmla="*/ 680 w 964"/>
                <a:gd name="T31" fmla="*/ 1021 h 1077"/>
                <a:gd name="T32" fmla="*/ 737 w 964"/>
                <a:gd name="T33" fmla="*/ 1021 h 1077"/>
                <a:gd name="T34" fmla="*/ 737 w 964"/>
                <a:gd name="T35" fmla="*/ 1077 h 1077"/>
                <a:gd name="T36" fmla="*/ 907 w 964"/>
                <a:gd name="T37" fmla="*/ 1077 h 1077"/>
                <a:gd name="T38" fmla="*/ 907 w 964"/>
                <a:gd name="T39" fmla="*/ 850 h 1077"/>
                <a:gd name="T40" fmla="*/ 964 w 964"/>
                <a:gd name="T41" fmla="*/ 850 h 1077"/>
                <a:gd name="T42" fmla="*/ 964 w 964"/>
                <a:gd name="T43" fmla="*/ 794 h 1077"/>
                <a:gd name="T44" fmla="*/ 907 w 964"/>
                <a:gd name="T45" fmla="*/ 794 h 1077"/>
                <a:gd name="T46" fmla="*/ 907 w 964"/>
                <a:gd name="T47" fmla="*/ 737 h 1077"/>
                <a:gd name="T48" fmla="*/ 850 w 964"/>
                <a:gd name="T49" fmla="*/ 737 h 1077"/>
                <a:gd name="T50" fmla="*/ 850 w 964"/>
                <a:gd name="T51" fmla="*/ 453 h 1077"/>
                <a:gd name="T52" fmla="*/ 794 w 964"/>
                <a:gd name="T53" fmla="*/ 453 h 1077"/>
                <a:gd name="T54" fmla="*/ 794 w 964"/>
                <a:gd name="T55" fmla="*/ 340 h 1077"/>
                <a:gd name="T56" fmla="*/ 907 w 964"/>
                <a:gd name="T57" fmla="*/ 340 h 1077"/>
                <a:gd name="T58" fmla="*/ 907 w 964"/>
                <a:gd name="T59" fmla="*/ 170 h 1077"/>
                <a:gd name="T60" fmla="*/ 850 w 964"/>
                <a:gd name="T61" fmla="*/ 170 h 1077"/>
                <a:gd name="T62" fmla="*/ 850 w 964"/>
                <a:gd name="T63" fmla="*/ 113 h 1077"/>
                <a:gd name="T64" fmla="*/ 794 w 964"/>
                <a:gd name="T65" fmla="*/ 113 h 1077"/>
                <a:gd name="T66" fmla="*/ 794 w 964"/>
                <a:gd name="T67" fmla="*/ 57 h 1077"/>
                <a:gd name="T68" fmla="*/ 680 w 964"/>
                <a:gd name="T69" fmla="*/ 57 h 1077"/>
                <a:gd name="T70" fmla="*/ 680 w 964"/>
                <a:gd name="T71" fmla="*/ 0 h 1077"/>
                <a:gd name="T72" fmla="*/ 623 w 964"/>
                <a:gd name="T73" fmla="*/ 0 h 1077"/>
                <a:gd name="T74" fmla="*/ 623 w 964"/>
                <a:gd name="T75" fmla="*/ 57 h 1077"/>
                <a:gd name="T76" fmla="*/ 510 w 964"/>
                <a:gd name="T77" fmla="*/ 57 h 1077"/>
                <a:gd name="T78" fmla="*/ 510 w 964"/>
                <a:gd name="T79" fmla="*/ 113 h 1077"/>
                <a:gd name="T80" fmla="*/ 340 w 964"/>
                <a:gd name="T81" fmla="*/ 113 h 1077"/>
                <a:gd name="T82" fmla="*/ 340 w 964"/>
                <a:gd name="T83" fmla="*/ 57 h 1077"/>
                <a:gd name="T84" fmla="*/ 283 w 964"/>
                <a:gd name="T85" fmla="*/ 57 h 1077"/>
                <a:gd name="T86" fmla="*/ 283 w 964"/>
                <a:gd name="T87" fmla="*/ 113 h 1077"/>
                <a:gd name="T88" fmla="*/ 170 w 964"/>
                <a:gd name="T89" fmla="*/ 113 h 1077"/>
                <a:gd name="T90" fmla="*/ 170 w 964"/>
                <a:gd name="T91" fmla="*/ 227 h 1077"/>
                <a:gd name="T92" fmla="*/ 113 w 964"/>
                <a:gd name="T93" fmla="*/ 22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77">
                  <a:moveTo>
                    <a:pt x="113" y="227"/>
                  </a:move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907" y="1077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11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F399589B-7372-4FF2-933F-AFBE603C7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3238"/>
              <a:ext cx="1190" cy="907"/>
            </a:xfrm>
            <a:custGeom>
              <a:avLst/>
              <a:gdLst>
                <a:gd name="T0" fmla="*/ 56 w 1190"/>
                <a:gd name="T1" fmla="*/ 170 h 907"/>
                <a:gd name="T2" fmla="*/ 226 w 1190"/>
                <a:gd name="T3" fmla="*/ 170 h 907"/>
                <a:gd name="T4" fmla="*/ 226 w 1190"/>
                <a:gd name="T5" fmla="*/ 114 h 907"/>
                <a:gd name="T6" fmla="*/ 283 w 1190"/>
                <a:gd name="T7" fmla="*/ 114 h 907"/>
                <a:gd name="T8" fmla="*/ 283 w 1190"/>
                <a:gd name="T9" fmla="*/ 0 h 907"/>
                <a:gd name="T10" fmla="*/ 340 w 1190"/>
                <a:gd name="T11" fmla="*/ 0 h 907"/>
                <a:gd name="T12" fmla="*/ 340 w 1190"/>
                <a:gd name="T13" fmla="*/ 57 h 907"/>
                <a:gd name="T14" fmla="*/ 623 w 1190"/>
                <a:gd name="T15" fmla="*/ 57 h 907"/>
                <a:gd name="T16" fmla="*/ 623 w 1190"/>
                <a:gd name="T17" fmla="*/ 284 h 907"/>
                <a:gd name="T18" fmla="*/ 680 w 1190"/>
                <a:gd name="T19" fmla="*/ 284 h 907"/>
                <a:gd name="T20" fmla="*/ 680 w 1190"/>
                <a:gd name="T21" fmla="*/ 340 h 907"/>
                <a:gd name="T22" fmla="*/ 737 w 1190"/>
                <a:gd name="T23" fmla="*/ 340 h 907"/>
                <a:gd name="T24" fmla="*/ 737 w 1190"/>
                <a:gd name="T25" fmla="*/ 454 h 907"/>
                <a:gd name="T26" fmla="*/ 850 w 1190"/>
                <a:gd name="T27" fmla="*/ 454 h 907"/>
                <a:gd name="T28" fmla="*/ 850 w 1190"/>
                <a:gd name="T29" fmla="*/ 510 h 907"/>
                <a:gd name="T30" fmla="*/ 907 w 1190"/>
                <a:gd name="T31" fmla="*/ 510 h 907"/>
                <a:gd name="T32" fmla="*/ 907 w 1190"/>
                <a:gd name="T33" fmla="*/ 567 h 907"/>
                <a:gd name="T34" fmla="*/ 1077 w 1190"/>
                <a:gd name="T35" fmla="*/ 567 h 907"/>
                <a:gd name="T36" fmla="*/ 1077 w 1190"/>
                <a:gd name="T37" fmla="*/ 624 h 907"/>
                <a:gd name="T38" fmla="*/ 1134 w 1190"/>
                <a:gd name="T39" fmla="*/ 624 h 907"/>
                <a:gd name="T40" fmla="*/ 1134 w 1190"/>
                <a:gd name="T41" fmla="*/ 681 h 907"/>
                <a:gd name="T42" fmla="*/ 1190 w 1190"/>
                <a:gd name="T43" fmla="*/ 681 h 907"/>
                <a:gd name="T44" fmla="*/ 1190 w 1190"/>
                <a:gd name="T45" fmla="*/ 794 h 907"/>
                <a:gd name="T46" fmla="*/ 1134 w 1190"/>
                <a:gd name="T47" fmla="*/ 794 h 907"/>
                <a:gd name="T48" fmla="*/ 1134 w 1190"/>
                <a:gd name="T49" fmla="*/ 851 h 907"/>
                <a:gd name="T50" fmla="*/ 963 w 1190"/>
                <a:gd name="T51" fmla="*/ 851 h 907"/>
                <a:gd name="T52" fmla="*/ 963 w 1190"/>
                <a:gd name="T53" fmla="*/ 907 h 907"/>
                <a:gd name="T54" fmla="*/ 793 w 1190"/>
                <a:gd name="T55" fmla="*/ 907 h 907"/>
                <a:gd name="T56" fmla="*/ 793 w 1190"/>
                <a:gd name="T57" fmla="*/ 851 h 907"/>
                <a:gd name="T58" fmla="*/ 453 w 1190"/>
                <a:gd name="T59" fmla="*/ 851 h 907"/>
                <a:gd name="T60" fmla="*/ 453 w 1190"/>
                <a:gd name="T61" fmla="*/ 737 h 907"/>
                <a:gd name="T62" fmla="*/ 396 w 1190"/>
                <a:gd name="T63" fmla="*/ 737 h 907"/>
                <a:gd name="T64" fmla="*/ 396 w 1190"/>
                <a:gd name="T65" fmla="*/ 681 h 907"/>
                <a:gd name="T66" fmla="*/ 340 w 1190"/>
                <a:gd name="T67" fmla="*/ 681 h 907"/>
                <a:gd name="T68" fmla="*/ 340 w 1190"/>
                <a:gd name="T69" fmla="*/ 737 h 907"/>
                <a:gd name="T70" fmla="*/ 283 w 1190"/>
                <a:gd name="T71" fmla="*/ 737 h 907"/>
                <a:gd name="T72" fmla="*/ 283 w 1190"/>
                <a:gd name="T73" fmla="*/ 907 h 907"/>
                <a:gd name="T74" fmla="*/ 170 w 1190"/>
                <a:gd name="T75" fmla="*/ 907 h 907"/>
                <a:gd name="T76" fmla="*/ 170 w 1190"/>
                <a:gd name="T77" fmla="*/ 851 h 907"/>
                <a:gd name="T78" fmla="*/ 113 w 1190"/>
                <a:gd name="T79" fmla="*/ 851 h 907"/>
                <a:gd name="T80" fmla="*/ 113 w 1190"/>
                <a:gd name="T81" fmla="*/ 794 h 907"/>
                <a:gd name="T82" fmla="*/ 56 w 1190"/>
                <a:gd name="T83" fmla="*/ 794 h 907"/>
                <a:gd name="T84" fmla="*/ 56 w 1190"/>
                <a:gd name="T85" fmla="*/ 510 h 907"/>
                <a:gd name="T86" fmla="*/ 0 w 1190"/>
                <a:gd name="T87" fmla="*/ 510 h 907"/>
                <a:gd name="T88" fmla="*/ 0 w 1190"/>
                <a:gd name="T89" fmla="*/ 397 h 907"/>
                <a:gd name="T90" fmla="*/ 113 w 1190"/>
                <a:gd name="T91" fmla="*/ 397 h 907"/>
                <a:gd name="T92" fmla="*/ 113 w 1190"/>
                <a:gd name="T93" fmla="*/ 227 h 907"/>
                <a:gd name="T94" fmla="*/ 56 w 1190"/>
                <a:gd name="T95" fmla="*/ 227 h 907"/>
                <a:gd name="T96" fmla="*/ 56 w 1190"/>
                <a:gd name="T97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907">
                  <a:moveTo>
                    <a:pt x="56" y="170"/>
                  </a:move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623" y="5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963" y="851"/>
                  </a:lnTo>
                  <a:lnTo>
                    <a:pt x="963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453" y="851"/>
                  </a:lnTo>
                  <a:lnTo>
                    <a:pt x="453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637A5249-4E38-4F0C-9140-39D3D047A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728"/>
              <a:ext cx="1020" cy="680"/>
            </a:xfrm>
            <a:custGeom>
              <a:avLst/>
              <a:gdLst>
                <a:gd name="T0" fmla="*/ 1020 w 1020"/>
                <a:gd name="T1" fmla="*/ 567 h 680"/>
                <a:gd name="T2" fmla="*/ 1020 w 1020"/>
                <a:gd name="T3" fmla="*/ 340 h 680"/>
                <a:gd name="T4" fmla="*/ 907 w 1020"/>
                <a:gd name="T5" fmla="*/ 340 h 680"/>
                <a:gd name="T6" fmla="*/ 907 w 1020"/>
                <a:gd name="T7" fmla="*/ 227 h 680"/>
                <a:gd name="T8" fmla="*/ 850 w 1020"/>
                <a:gd name="T9" fmla="*/ 227 h 680"/>
                <a:gd name="T10" fmla="*/ 850 w 1020"/>
                <a:gd name="T11" fmla="*/ 113 h 680"/>
                <a:gd name="T12" fmla="*/ 794 w 1020"/>
                <a:gd name="T13" fmla="*/ 113 h 680"/>
                <a:gd name="T14" fmla="*/ 794 w 1020"/>
                <a:gd name="T15" fmla="*/ 57 h 680"/>
                <a:gd name="T16" fmla="*/ 737 w 1020"/>
                <a:gd name="T17" fmla="*/ 57 h 680"/>
                <a:gd name="T18" fmla="*/ 737 w 1020"/>
                <a:gd name="T19" fmla="*/ 0 h 680"/>
                <a:gd name="T20" fmla="*/ 567 w 1020"/>
                <a:gd name="T21" fmla="*/ 0 h 680"/>
                <a:gd name="T22" fmla="*/ 567 w 1020"/>
                <a:gd name="T23" fmla="*/ 57 h 680"/>
                <a:gd name="T24" fmla="*/ 453 w 1020"/>
                <a:gd name="T25" fmla="*/ 57 h 680"/>
                <a:gd name="T26" fmla="*/ 453 w 1020"/>
                <a:gd name="T27" fmla="*/ 113 h 680"/>
                <a:gd name="T28" fmla="*/ 283 w 1020"/>
                <a:gd name="T29" fmla="*/ 113 h 680"/>
                <a:gd name="T30" fmla="*/ 283 w 1020"/>
                <a:gd name="T31" fmla="*/ 170 h 680"/>
                <a:gd name="T32" fmla="*/ 227 w 1020"/>
                <a:gd name="T33" fmla="*/ 170 h 680"/>
                <a:gd name="T34" fmla="*/ 227 w 1020"/>
                <a:gd name="T35" fmla="*/ 227 h 680"/>
                <a:gd name="T36" fmla="*/ 170 w 1020"/>
                <a:gd name="T37" fmla="*/ 227 h 680"/>
                <a:gd name="T38" fmla="*/ 170 w 1020"/>
                <a:gd name="T39" fmla="*/ 283 h 680"/>
                <a:gd name="T40" fmla="*/ 113 w 1020"/>
                <a:gd name="T41" fmla="*/ 283 h 680"/>
                <a:gd name="T42" fmla="*/ 113 w 1020"/>
                <a:gd name="T43" fmla="*/ 397 h 680"/>
                <a:gd name="T44" fmla="*/ 56 w 1020"/>
                <a:gd name="T45" fmla="*/ 397 h 680"/>
                <a:gd name="T46" fmla="*/ 56 w 1020"/>
                <a:gd name="T47" fmla="*/ 510 h 680"/>
                <a:gd name="T48" fmla="*/ 0 w 1020"/>
                <a:gd name="T49" fmla="*/ 510 h 680"/>
                <a:gd name="T50" fmla="*/ 0 w 1020"/>
                <a:gd name="T51" fmla="*/ 680 h 680"/>
                <a:gd name="T52" fmla="*/ 113 w 1020"/>
                <a:gd name="T53" fmla="*/ 680 h 680"/>
                <a:gd name="T54" fmla="*/ 113 w 1020"/>
                <a:gd name="T55" fmla="*/ 624 h 680"/>
                <a:gd name="T56" fmla="*/ 170 w 1020"/>
                <a:gd name="T57" fmla="*/ 624 h 680"/>
                <a:gd name="T58" fmla="*/ 170 w 1020"/>
                <a:gd name="T59" fmla="*/ 680 h 680"/>
                <a:gd name="T60" fmla="*/ 340 w 1020"/>
                <a:gd name="T61" fmla="*/ 680 h 680"/>
                <a:gd name="T62" fmla="*/ 340 w 1020"/>
                <a:gd name="T63" fmla="*/ 624 h 680"/>
                <a:gd name="T64" fmla="*/ 453 w 1020"/>
                <a:gd name="T65" fmla="*/ 624 h 680"/>
                <a:gd name="T66" fmla="*/ 453 w 1020"/>
                <a:gd name="T67" fmla="*/ 567 h 680"/>
                <a:gd name="T68" fmla="*/ 510 w 1020"/>
                <a:gd name="T69" fmla="*/ 567 h 680"/>
                <a:gd name="T70" fmla="*/ 510 w 1020"/>
                <a:gd name="T71" fmla="*/ 624 h 680"/>
                <a:gd name="T72" fmla="*/ 624 w 1020"/>
                <a:gd name="T73" fmla="*/ 624 h 680"/>
                <a:gd name="T74" fmla="*/ 624 w 1020"/>
                <a:gd name="T75" fmla="*/ 680 h 680"/>
                <a:gd name="T76" fmla="*/ 850 w 1020"/>
                <a:gd name="T77" fmla="*/ 680 h 680"/>
                <a:gd name="T78" fmla="*/ 850 w 1020"/>
                <a:gd name="T79" fmla="*/ 624 h 680"/>
                <a:gd name="T80" fmla="*/ 907 w 1020"/>
                <a:gd name="T81" fmla="*/ 624 h 680"/>
                <a:gd name="T82" fmla="*/ 907 w 1020"/>
                <a:gd name="T83" fmla="*/ 510 h 680"/>
                <a:gd name="T84" fmla="*/ 964 w 1020"/>
                <a:gd name="T85" fmla="*/ 510 h 680"/>
                <a:gd name="T86" fmla="*/ 964 w 1020"/>
                <a:gd name="T87" fmla="*/ 567 h 680"/>
                <a:gd name="T88" fmla="*/ 1020 w 1020"/>
                <a:gd name="T8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680">
                  <a:moveTo>
                    <a:pt x="1020" y="567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BC51D264-07AE-40F7-AC64-5758A6DCB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38"/>
              <a:ext cx="680" cy="737"/>
            </a:xfrm>
            <a:custGeom>
              <a:avLst/>
              <a:gdLst>
                <a:gd name="T0" fmla="*/ 567 w 680"/>
                <a:gd name="T1" fmla="*/ 737 h 737"/>
                <a:gd name="T2" fmla="*/ 453 w 680"/>
                <a:gd name="T3" fmla="*/ 737 h 737"/>
                <a:gd name="T4" fmla="*/ 453 w 680"/>
                <a:gd name="T5" fmla="*/ 681 h 737"/>
                <a:gd name="T6" fmla="*/ 397 w 680"/>
                <a:gd name="T7" fmla="*/ 681 h 737"/>
                <a:gd name="T8" fmla="*/ 397 w 680"/>
                <a:gd name="T9" fmla="*/ 624 h 737"/>
                <a:gd name="T10" fmla="*/ 340 w 680"/>
                <a:gd name="T11" fmla="*/ 624 h 737"/>
                <a:gd name="T12" fmla="*/ 340 w 680"/>
                <a:gd name="T13" fmla="*/ 567 h 737"/>
                <a:gd name="T14" fmla="*/ 170 w 680"/>
                <a:gd name="T15" fmla="*/ 567 h 737"/>
                <a:gd name="T16" fmla="*/ 170 w 680"/>
                <a:gd name="T17" fmla="*/ 510 h 737"/>
                <a:gd name="T18" fmla="*/ 113 w 680"/>
                <a:gd name="T19" fmla="*/ 510 h 737"/>
                <a:gd name="T20" fmla="*/ 113 w 680"/>
                <a:gd name="T21" fmla="*/ 454 h 737"/>
                <a:gd name="T22" fmla="*/ 0 w 680"/>
                <a:gd name="T23" fmla="*/ 454 h 737"/>
                <a:gd name="T24" fmla="*/ 0 w 680"/>
                <a:gd name="T25" fmla="*/ 284 h 737"/>
                <a:gd name="T26" fmla="*/ 56 w 680"/>
                <a:gd name="T27" fmla="*/ 284 h 737"/>
                <a:gd name="T28" fmla="*/ 56 w 680"/>
                <a:gd name="T29" fmla="*/ 227 h 737"/>
                <a:gd name="T30" fmla="*/ 113 w 680"/>
                <a:gd name="T31" fmla="*/ 227 h 737"/>
                <a:gd name="T32" fmla="*/ 113 w 680"/>
                <a:gd name="T33" fmla="*/ 170 h 737"/>
                <a:gd name="T34" fmla="*/ 170 w 680"/>
                <a:gd name="T35" fmla="*/ 170 h 737"/>
                <a:gd name="T36" fmla="*/ 170 w 680"/>
                <a:gd name="T37" fmla="*/ 57 h 737"/>
                <a:gd name="T38" fmla="*/ 226 w 680"/>
                <a:gd name="T39" fmla="*/ 57 h 737"/>
                <a:gd name="T40" fmla="*/ 226 w 680"/>
                <a:gd name="T41" fmla="*/ 0 h 737"/>
                <a:gd name="T42" fmla="*/ 283 w 680"/>
                <a:gd name="T43" fmla="*/ 0 h 737"/>
                <a:gd name="T44" fmla="*/ 283 w 680"/>
                <a:gd name="T45" fmla="*/ 57 h 737"/>
                <a:gd name="T46" fmla="*/ 340 w 680"/>
                <a:gd name="T47" fmla="*/ 57 h 737"/>
                <a:gd name="T48" fmla="*/ 340 w 680"/>
                <a:gd name="T49" fmla="*/ 114 h 737"/>
                <a:gd name="T50" fmla="*/ 397 w 680"/>
                <a:gd name="T51" fmla="*/ 114 h 737"/>
                <a:gd name="T52" fmla="*/ 397 w 680"/>
                <a:gd name="T53" fmla="*/ 170 h 737"/>
                <a:gd name="T54" fmla="*/ 623 w 680"/>
                <a:gd name="T55" fmla="*/ 170 h 737"/>
                <a:gd name="T56" fmla="*/ 623 w 680"/>
                <a:gd name="T57" fmla="*/ 454 h 737"/>
                <a:gd name="T58" fmla="*/ 680 w 680"/>
                <a:gd name="T59" fmla="*/ 454 h 737"/>
                <a:gd name="T60" fmla="*/ 680 w 680"/>
                <a:gd name="T61" fmla="*/ 624 h 737"/>
                <a:gd name="T62" fmla="*/ 623 w 680"/>
                <a:gd name="T63" fmla="*/ 624 h 737"/>
                <a:gd name="T64" fmla="*/ 623 w 680"/>
                <a:gd name="T65" fmla="*/ 681 h 737"/>
                <a:gd name="T66" fmla="*/ 567 w 680"/>
                <a:gd name="T67" fmla="*/ 681 h 737"/>
                <a:gd name="T68" fmla="*/ 567 w 680"/>
                <a:gd name="T6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567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623" y="17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567" y="681"/>
                  </a:lnTo>
                  <a:lnTo>
                    <a:pt x="56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62FD4FFC-163C-4B9B-94BD-97A4C6DE0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3011"/>
              <a:ext cx="397" cy="397"/>
            </a:xfrm>
            <a:custGeom>
              <a:avLst/>
              <a:gdLst>
                <a:gd name="T0" fmla="*/ 340 w 397"/>
                <a:gd name="T1" fmla="*/ 114 h 397"/>
                <a:gd name="T2" fmla="*/ 340 w 397"/>
                <a:gd name="T3" fmla="*/ 341 h 397"/>
                <a:gd name="T4" fmla="*/ 397 w 397"/>
                <a:gd name="T5" fmla="*/ 341 h 397"/>
                <a:gd name="T6" fmla="*/ 397 w 397"/>
                <a:gd name="T7" fmla="*/ 397 h 397"/>
                <a:gd name="T8" fmla="*/ 114 w 397"/>
                <a:gd name="T9" fmla="*/ 397 h 397"/>
                <a:gd name="T10" fmla="*/ 114 w 397"/>
                <a:gd name="T11" fmla="*/ 341 h 397"/>
                <a:gd name="T12" fmla="*/ 57 w 397"/>
                <a:gd name="T13" fmla="*/ 341 h 397"/>
                <a:gd name="T14" fmla="*/ 57 w 397"/>
                <a:gd name="T15" fmla="*/ 284 h 397"/>
                <a:gd name="T16" fmla="*/ 0 w 397"/>
                <a:gd name="T17" fmla="*/ 284 h 397"/>
                <a:gd name="T18" fmla="*/ 0 w 397"/>
                <a:gd name="T19" fmla="*/ 114 h 397"/>
                <a:gd name="T20" fmla="*/ 57 w 397"/>
                <a:gd name="T21" fmla="*/ 114 h 397"/>
                <a:gd name="T22" fmla="*/ 57 w 397"/>
                <a:gd name="T23" fmla="*/ 57 h 397"/>
                <a:gd name="T24" fmla="*/ 114 w 397"/>
                <a:gd name="T25" fmla="*/ 57 h 397"/>
                <a:gd name="T26" fmla="*/ 114 w 397"/>
                <a:gd name="T27" fmla="*/ 0 h 397"/>
                <a:gd name="T28" fmla="*/ 227 w 397"/>
                <a:gd name="T29" fmla="*/ 0 h 397"/>
                <a:gd name="T30" fmla="*/ 227 w 397"/>
                <a:gd name="T31" fmla="*/ 57 h 397"/>
                <a:gd name="T32" fmla="*/ 284 w 397"/>
                <a:gd name="T33" fmla="*/ 57 h 397"/>
                <a:gd name="T34" fmla="*/ 284 w 397"/>
                <a:gd name="T35" fmla="*/ 114 h 397"/>
                <a:gd name="T36" fmla="*/ 340 w 397"/>
                <a:gd name="T37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40" y="114"/>
                  </a:move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FD8CBF85-7B75-4519-AF66-4FCE38920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170 h 680"/>
                <a:gd name="T4" fmla="*/ 56 w 794"/>
                <a:gd name="T5" fmla="*/ 170 h 680"/>
                <a:gd name="T6" fmla="*/ 56 w 794"/>
                <a:gd name="T7" fmla="*/ 397 h 680"/>
                <a:gd name="T8" fmla="*/ 283 w 794"/>
                <a:gd name="T9" fmla="*/ 397 h 680"/>
                <a:gd name="T10" fmla="*/ 283 w 794"/>
                <a:gd name="T11" fmla="*/ 624 h 680"/>
                <a:gd name="T12" fmla="*/ 340 w 794"/>
                <a:gd name="T13" fmla="*/ 624 h 680"/>
                <a:gd name="T14" fmla="*/ 340 w 794"/>
                <a:gd name="T15" fmla="*/ 680 h 680"/>
                <a:gd name="T16" fmla="*/ 397 w 794"/>
                <a:gd name="T17" fmla="*/ 680 h 680"/>
                <a:gd name="T18" fmla="*/ 397 w 794"/>
                <a:gd name="T19" fmla="*/ 624 h 680"/>
                <a:gd name="T20" fmla="*/ 453 w 794"/>
                <a:gd name="T21" fmla="*/ 624 h 680"/>
                <a:gd name="T22" fmla="*/ 453 w 794"/>
                <a:gd name="T23" fmla="*/ 567 h 680"/>
                <a:gd name="T24" fmla="*/ 510 w 794"/>
                <a:gd name="T25" fmla="*/ 567 h 680"/>
                <a:gd name="T26" fmla="*/ 510 w 794"/>
                <a:gd name="T27" fmla="*/ 510 h 680"/>
                <a:gd name="T28" fmla="*/ 567 w 794"/>
                <a:gd name="T29" fmla="*/ 510 h 680"/>
                <a:gd name="T30" fmla="*/ 567 w 794"/>
                <a:gd name="T31" fmla="*/ 397 h 680"/>
                <a:gd name="T32" fmla="*/ 623 w 794"/>
                <a:gd name="T33" fmla="*/ 397 h 680"/>
                <a:gd name="T34" fmla="*/ 623 w 794"/>
                <a:gd name="T35" fmla="*/ 340 h 680"/>
                <a:gd name="T36" fmla="*/ 680 w 794"/>
                <a:gd name="T37" fmla="*/ 340 h 680"/>
                <a:gd name="T38" fmla="*/ 680 w 794"/>
                <a:gd name="T39" fmla="*/ 227 h 680"/>
                <a:gd name="T40" fmla="*/ 737 w 794"/>
                <a:gd name="T41" fmla="*/ 227 h 680"/>
                <a:gd name="T42" fmla="*/ 737 w 794"/>
                <a:gd name="T43" fmla="*/ 170 h 680"/>
                <a:gd name="T44" fmla="*/ 794 w 794"/>
                <a:gd name="T45" fmla="*/ 170 h 680"/>
                <a:gd name="T46" fmla="*/ 794 w 794"/>
                <a:gd name="T47" fmla="*/ 113 h 680"/>
                <a:gd name="T48" fmla="*/ 737 w 794"/>
                <a:gd name="T49" fmla="*/ 113 h 680"/>
                <a:gd name="T50" fmla="*/ 737 w 794"/>
                <a:gd name="T51" fmla="*/ 57 h 680"/>
                <a:gd name="T52" fmla="*/ 567 w 794"/>
                <a:gd name="T53" fmla="*/ 57 h 680"/>
                <a:gd name="T54" fmla="*/ 567 w 794"/>
                <a:gd name="T55" fmla="*/ 113 h 680"/>
                <a:gd name="T56" fmla="*/ 340 w 794"/>
                <a:gd name="T57" fmla="*/ 113 h 680"/>
                <a:gd name="T58" fmla="*/ 340 w 794"/>
                <a:gd name="T59" fmla="*/ 57 h 680"/>
                <a:gd name="T60" fmla="*/ 227 w 794"/>
                <a:gd name="T61" fmla="*/ 57 h 680"/>
                <a:gd name="T62" fmla="*/ 227 w 794"/>
                <a:gd name="T63" fmla="*/ 0 h 680"/>
                <a:gd name="T64" fmla="*/ 56 w 794"/>
                <a:gd name="T65" fmla="*/ 0 h 680"/>
                <a:gd name="T66" fmla="*/ 56 w 794"/>
                <a:gd name="T67" fmla="*/ 113 h 680"/>
                <a:gd name="T68" fmla="*/ 0 w 794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283" y="397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89E2825C-FD25-4E17-902C-EFFC5153B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00"/>
              <a:ext cx="908" cy="2211"/>
            </a:xfrm>
            <a:custGeom>
              <a:avLst/>
              <a:gdLst>
                <a:gd name="T0" fmla="*/ 227 w 908"/>
                <a:gd name="T1" fmla="*/ 2041 h 2211"/>
                <a:gd name="T2" fmla="*/ 171 w 908"/>
                <a:gd name="T3" fmla="*/ 1928 h 2211"/>
                <a:gd name="T4" fmla="*/ 114 w 908"/>
                <a:gd name="T5" fmla="*/ 1474 h 2211"/>
                <a:gd name="T6" fmla="*/ 57 w 908"/>
                <a:gd name="T7" fmla="*/ 1418 h 2211"/>
                <a:gd name="T8" fmla="*/ 0 w 908"/>
                <a:gd name="T9" fmla="*/ 1361 h 2211"/>
                <a:gd name="T10" fmla="*/ 57 w 908"/>
                <a:gd name="T11" fmla="*/ 1304 h 2211"/>
                <a:gd name="T12" fmla="*/ 171 w 908"/>
                <a:gd name="T13" fmla="*/ 1134 h 2211"/>
                <a:gd name="T14" fmla="*/ 227 w 908"/>
                <a:gd name="T15" fmla="*/ 1021 h 2211"/>
                <a:gd name="T16" fmla="*/ 171 w 908"/>
                <a:gd name="T17" fmla="*/ 964 h 2211"/>
                <a:gd name="T18" fmla="*/ 114 w 908"/>
                <a:gd name="T19" fmla="*/ 907 h 2211"/>
                <a:gd name="T20" fmla="*/ 57 w 908"/>
                <a:gd name="T21" fmla="*/ 851 h 2211"/>
                <a:gd name="T22" fmla="*/ 0 w 908"/>
                <a:gd name="T23" fmla="*/ 794 h 2211"/>
                <a:gd name="T24" fmla="*/ 171 w 908"/>
                <a:gd name="T25" fmla="*/ 680 h 2211"/>
                <a:gd name="T26" fmla="*/ 284 w 908"/>
                <a:gd name="T27" fmla="*/ 397 h 2211"/>
                <a:gd name="T28" fmla="*/ 341 w 908"/>
                <a:gd name="T29" fmla="*/ 340 h 2211"/>
                <a:gd name="T30" fmla="*/ 397 w 908"/>
                <a:gd name="T31" fmla="*/ 284 h 2211"/>
                <a:gd name="T32" fmla="*/ 511 w 908"/>
                <a:gd name="T33" fmla="*/ 170 h 2211"/>
                <a:gd name="T34" fmla="*/ 567 w 908"/>
                <a:gd name="T35" fmla="*/ 57 h 2211"/>
                <a:gd name="T36" fmla="*/ 681 w 908"/>
                <a:gd name="T37" fmla="*/ 0 h 2211"/>
                <a:gd name="T38" fmla="*/ 738 w 908"/>
                <a:gd name="T39" fmla="*/ 227 h 2211"/>
                <a:gd name="T40" fmla="*/ 681 w 908"/>
                <a:gd name="T41" fmla="*/ 284 h 2211"/>
                <a:gd name="T42" fmla="*/ 624 w 908"/>
                <a:gd name="T43" fmla="*/ 340 h 2211"/>
                <a:gd name="T44" fmla="*/ 624 w 908"/>
                <a:gd name="T45" fmla="*/ 624 h 2211"/>
                <a:gd name="T46" fmla="*/ 738 w 908"/>
                <a:gd name="T47" fmla="*/ 851 h 2211"/>
                <a:gd name="T48" fmla="*/ 681 w 908"/>
                <a:gd name="T49" fmla="*/ 907 h 2211"/>
                <a:gd name="T50" fmla="*/ 624 w 908"/>
                <a:gd name="T51" fmla="*/ 1077 h 2211"/>
                <a:gd name="T52" fmla="*/ 681 w 908"/>
                <a:gd name="T53" fmla="*/ 1191 h 2211"/>
                <a:gd name="T54" fmla="*/ 624 w 908"/>
                <a:gd name="T55" fmla="*/ 1247 h 2211"/>
                <a:gd name="T56" fmla="*/ 567 w 908"/>
                <a:gd name="T57" fmla="*/ 1304 h 2211"/>
                <a:gd name="T58" fmla="*/ 511 w 908"/>
                <a:gd name="T59" fmla="*/ 1361 h 2211"/>
                <a:gd name="T60" fmla="*/ 567 w 908"/>
                <a:gd name="T61" fmla="*/ 1418 h 2211"/>
                <a:gd name="T62" fmla="*/ 624 w 908"/>
                <a:gd name="T63" fmla="*/ 1474 h 2211"/>
                <a:gd name="T64" fmla="*/ 851 w 908"/>
                <a:gd name="T65" fmla="*/ 1588 h 2211"/>
                <a:gd name="T66" fmla="*/ 794 w 908"/>
                <a:gd name="T67" fmla="*/ 1758 h 2211"/>
                <a:gd name="T68" fmla="*/ 851 w 908"/>
                <a:gd name="T69" fmla="*/ 1871 h 2211"/>
                <a:gd name="T70" fmla="*/ 908 w 908"/>
                <a:gd name="T71" fmla="*/ 2098 h 2211"/>
                <a:gd name="T72" fmla="*/ 851 w 908"/>
                <a:gd name="T73" fmla="*/ 2155 h 2211"/>
                <a:gd name="T74" fmla="*/ 738 w 908"/>
                <a:gd name="T75" fmla="*/ 2211 h 2211"/>
                <a:gd name="T76" fmla="*/ 681 w 908"/>
                <a:gd name="T77" fmla="*/ 2155 h 2211"/>
                <a:gd name="T78" fmla="*/ 511 w 908"/>
                <a:gd name="T79" fmla="*/ 2211 h 2211"/>
                <a:gd name="T80" fmla="*/ 284 w 908"/>
                <a:gd name="T81" fmla="*/ 2155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2211">
                  <a:moveTo>
                    <a:pt x="227" y="2155"/>
                  </a:moveTo>
                  <a:lnTo>
                    <a:pt x="227" y="2041"/>
                  </a:lnTo>
                  <a:lnTo>
                    <a:pt x="171" y="2041"/>
                  </a:lnTo>
                  <a:lnTo>
                    <a:pt x="171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680"/>
                  </a:lnTo>
                  <a:lnTo>
                    <a:pt x="284" y="68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738" y="0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738" y="62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1" y="1304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4"/>
                  </a:lnTo>
                  <a:lnTo>
                    <a:pt x="851" y="1474"/>
                  </a:lnTo>
                  <a:lnTo>
                    <a:pt x="851" y="1588"/>
                  </a:lnTo>
                  <a:lnTo>
                    <a:pt x="794" y="1588"/>
                  </a:lnTo>
                  <a:lnTo>
                    <a:pt x="794" y="1758"/>
                  </a:lnTo>
                  <a:lnTo>
                    <a:pt x="851" y="1758"/>
                  </a:lnTo>
                  <a:lnTo>
                    <a:pt x="851" y="1871"/>
                  </a:lnTo>
                  <a:lnTo>
                    <a:pt x="908" y="1871"/>
                  </a:lnTo>
                  <a:lnTo>
                    <a:pt x="908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738" y="2155"/>
                  </a:lnTo>
                  <a:lnTo>
                    <a:pt x="738" y="2211"/>
                  </a:lnTo>
                  <a:lnTo>
                    <a:pt x="681" y="2211"/>
                  </a:lnTo>
                  <a:lnTo>
                    <a:pt x="681" y="2155"/>
                  </a:lnTo>
                  <a:lnTo>
                    <a:pt x="511" y="2155"/>
                  </a:lnTo>
                  <a:lnTo>
                    <a:pt x="511" y="2211"/>
                  </a:lnTo>
                  <a:lnTo>
                    <a:pt x="284" y="2211"/>
                  </a:lnTo>
                  <a:lnTo>
                    <a:pt x="284" y="2155"/>
                  </a:lnTo>
                  <a:lnTo>
                    <a:pt x="227" y="21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D658772C-D1BD-4A00-85AA-D8A44AC28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417"/>
            </a:xfrm>
            <a:custGeom>
              <a:avLst/>
              <a:gdLst>
                <a:gd name="T0" fmla="*/ 114 w 1134"/>
                <a:gd name="T1" fmla="*/ 1190 h 1417"/>
                <a:gd name="T2" fmla="*/ 340 w 1134"/>
                <a:gd name="T3" fmla="*/ 1190 h 1417"/>
                <a:gd name="T4" fmla="*/ 340 w 1134"/>
                <a:gd name="T5" fmla="*/ 1134 h 1417"/>
                <a:gd name="T6" fmla="*/ 454 w 1134"/>
                <a:gd name="T7" fmla="*/ 1134 h 1417"/>
                <a:gd name="T8" fmla="*/ 454 w 1134"/>
                <a:gd name="T9" fmla="*/ 1077 h 1417"/>
                <a:gd name="T10" fmla="*/ 624 w 1134"/>
                <a:gd name="T11" fmla="*/ 1077 h 1417"/>
                <a:gd name="T12" fmla="*/ 624 w 1134"/>
                <a:gd name="T13" fmla="*/ 1134 h 1417"/>
                <a:gd name="T14" fmla="*/ 681 w 1134"/>
                <a:gd name="T15" fmla="*/ 1134 h 1417"/>
                <a:gd name="T16" fmla="*/ 681 w 1134"/>
                <a:gd name="T17" fmla="*/ 1190 h 1417"/>
                <a:gd name="T18" fmla="*/ 737 w 1134"/>
                <a:gd name="T19" fmla="*/ 1190 h 1417"/>
                <a:gd name="T20" fmla="*/ 737 w 1134"/>
                <a:gd name="T21" fmla="*/ 1304 h 1417"/>
                <a:gd name="T22" fmla="*/ 794 w 1134"/>
                <a:gd name="T23" fmla="*/ 1304 h 1417"/>
                <a:gd name="T24" fmla="*/ 794 w 1134"/>
                <a:gd name="T25" fmla="*/ 1417 h 1417"/>
                <a:gd name="T26" fmla="*/ 851 w 1134"/>
                <a:gd name="T27" fmla="*/ 1417 h 1417"/>
                <a:gd name="T28" fmla="*/ 851 w 1134"/>
                <a:gd name="T29" fmla="*/ 1360 h 1417"/>
                <a:gd name="T30" fmla="*/ 907 w 1134"/>
                <a:gd name="T31" fmla="*/ 1360 h 1417"/>
                <a:gd name="T32" fmla="*/ 907 w 1134"/>
                <a:gd name="T33" fmla="*/ 1247 h 1417"/>
                <a:gd name="T34" fmla="*/ 1078 w 1134"/>
                <a:gd name="T35" fmla="*/ 1247 h 1417"/>
                <a:gd name="T36" fmla="*/ 1078 w 1134"/>
                <a:gd name="T37" fmla="*/ 1304 h 1417"/>
                <a:gd name="T38" fmla="*/ 1134 w 1134"/>
                <a:gd name="T39" fmla="*/ 1304 h 1417"/>
                <a:gd name="T40" fmla="*/ 1134 w 1134"/>
                <a:gd name="T41" fmla="*/ 1190 h 1417"/>
                <a:gd name="T42" fmla="*/ 1078 w 1134"/>
                <a:gd name="T43" fmla="*/ 1190 h 1417"/>
                <a:gd name="T44" fmla="*/ 1078 w 1134"/>
                <a:gd name="T45" fmla="*/ 1077 h 1417"/>
                <a:gd name="T46" fmla="*/ 1021 w 1134"/>
                <a:gd name="T47" fmla="*/ 1077 h 1417"/>
                <a:gd name="T48" fmla="*/ 1021 w 1134"/>
                <a:gd name="T49" fmla="*/ 623 h 1417"/>
                <a:gd name="T50" fmla="*/ 964 w 1134"/>
                <a:gd name="T51" fmla="*/ 623 h 1417"/>
                <a:gd name="T52" fmla="*/ 964 w 1134"/>
                <a:gd name="T53" fmla="*/ 567 h 1417"/>
                <a:gd name="T54" fmla="*/ 907 w 1134"/>
                <a:gd name="T55" fmla="*/ 567 h 1417"/>
                <a:gd name="T56" fmla="*/ 907 w 1134"/>
                <a:gd name="T57" fmla="*/ 510 h 1417"/>
                <a:gd name="T58" fmla="*/ 964 w 1134"/>
                <a:gd name="T59" fmla="*/ 510 h 1417"/>
                <a:gd name="T60" fmla="*/ 964 w 1134"/>
                <a:gd name="T61" fmla="*/ 453 h 1417"/>
                <a:gd name="T62" fmla="*/ 1078 w 1134"/>
                <a:gd name="T63" fmla="*/ 453 h 1417"/>
                <a:gd name="T64" fmla="*/ 1078 w 1134"/>
                <a:gd name="T65" fmla="*/ 283 h 1417"/>
                <a:gd name="T66" fmla="*/ 1134 w 1134"/>
                <a:gd name="T67" fmla="*/ 283 h 1417"/>
                <a:gd name="T68" fmla="*/ 1134 w 1134"/>
                <a:gd name="T69" fmla="*/ 170 h 1417"/>
                <a:gd name="T70" fmla="*/ 1078 w 1134"/>
                <a:gd name="T71" fmla="*/ 170 h 1417"/>
                <a:gd name="T72" fmla="*/ 1078 w 1134"/>
                <a:gd name="T73" fmla="*/ 113 h 1417"/>
                <a:gd name="T74" fmla="*/ 1021 w 1134"/>
                <a:gd name="T75" fmla="*/ 113 h 1417"/>
                <a:gd name="T76" fmla="*/ 1021 w 1134"/>
                <a:gd name="T77" fmla="*/ 226 h 1417"/>
                <a:gd name="T78" fmla="*/ 737 w 1134"/>
                <a:gd name="T79" fmla="*/ 226 h 1417"/>
                <a:gd name="T80" fmla="*/ 737 w 1134"/>
                <a:gd name="T81" fmla="*/ 170 h 1417"/>
                <a:gd name="T82" fmla="*/ 624 w 1134"/>
                <a:gd name="T83" fmla="*/ 170 h 1417"/>
                <a:gd name="T84" fmla="*/ 624 w 1134"/>
                <a:gd name="T85" fmla="*/ 113 h 1417"/>
                <a:gd name="T86" fmla="*/ 567 w 1134"/>
                <a:gd name="T87" fmla="*/ 113 h 1417"/>
                <a:gd name="T88" fmla="*/ 567 w 1134"/>
                <a:gd name="T89" fmla="*/ 56 h 1417"/>
                <a:gd name="T90" fmla="*/ 511 w 1134"/>
                <a:gd name="T91" fmla="*/ 56 h 1417"/>
                <a:gd name="T92" fmla="*/ 511 w 1134"/>
                <a:gd name="T93" fmla="*/ 0 h 1417"/>
                <a:gd name="T94" fmla="*/ 454 w 1134"/>
                <a:gd name="T95" fmla="*/ 0 h 1417"/>
                <a:gd name="T96" fmla="*/ 454 w 1134"/>
                <a:gd name="T97" fmla="*/ 56 h 1417"/>
                <a:gd name="T98" fmla="*/ 284 w 1134"/>
                <a:gd name="T99" fmla="*/ 56 h 1417"/>
                <a:gd name="T100" fmla="*/ 284 w 1134"/>
                <a:gd name="T101" fmla="*/ 113 h 1417"/>
                <a:gd name="T102" fmla="*/ 114 w 1134"/>
                <a:gd name="T103" fmla="*/ 113 h 1417"/>
                <a:gd name="T104" fmla="*/ 114 w 1134"/>
                <a:gd name="T105" fmla="*/ 170 h 1417"/>
                <a:gd name="T106" fmla="*/ 0 w 1134"/>
                <a:gd name="T107" fmla="*/ 170 h 1417"/>
                <a:gd name="T108" fmla="*/ 0 w 1134"/>
                <a:gd name="T109" fmla="*/ 340 h 1417"/>
                <a:gd name="T110" fmla="*/ 57 w 1134"/>
                <a:gd name="T111" fmla="*/ 340 h 1417"/>
                <a:gd name="T112" fmla="*/ 57 w 1134"/>
                <a:gd name="T113" fmla="*/ 623 h 1417"/>
                <a:gd name="T114" fmla="*/ 114 w 1134"/>
                <a:gd name="T115" fmla="*/ 623 h 1417"/>
                <a:gd name="T116" fmla="*/ 114 w 1134"/>
                <a:gd name="T117" fmla="*/ 119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417">
                  <a:moveTo>
                    <a:pt x="114" y="1190"/>
                  </a:moveTo>
                  <a:lnTo>
                    <a:pt x="340" y="119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681" y="1134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851" y="1417"/>
                  </a:lnTo>
                  <a:lnTo>
                    <a:pt x="851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078" y="1247"/>
                  </a:lnTo>
                  <a:lnTo>
                    <a:pt x="1078" y="1304"/>
                  </a:lnTo>
                  <a:lnTo>
                    <a:pt x="1134" y="1304"/>
                  </a:lnTo>
                  <a:lnTo>
                    <a:pt x="1134" y="1190"/>
                  </a:lnTo>
                  <a:lnTo>
                    <a:pt x="1078" y="1190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134" y="28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119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0B73709A-0697-40E9-8759-2EA520F3C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03"/>
              <a:ext cx="1077" cy="1474"/>
            </a:xfrm>
            <a:custGeom>
              <a:avLst/>
              <a:gdLst>
                <a:gd name="T0" fmla="*/ 170 w 1077"/>
                <a:gd name="T1" fmla="*/ 1304 h 1474"/>
                <a:gd name="T2" fmla="*/ 170 w 1077"/>
                <a:gd name="T3" fmla="*/ 1191 h 1474"/>
                <a:gd name="T4" fmla="*/ 113 w 1077"/>
                <a:gd name="T5" fmla="*/ 1191 h 1474"/>
                <a:gd name="T6" fmla="*/ 113 w 1077"/>
                <a:gd name="T7" fmla="*/ 1077 h 1474"/>
                <a:gd name="T8" fmla="*/ 56 w 1077"/>
                <a:gd name="T9" fmla="*/ 1077 h 1474"/>
                <a:gd name="T10" fmla="*/ 56 w 1077"/>
                <a:gd name="T11" fmla="*/ 227 h 1474"/>
                <a:gd name="T12" fmla="*/ 0 w 1077"/>
                <a:gd name="T13" fmla="*/ 227 h 1474"/>
                <a:gd name="T14" fmla="*/ 0 w 1077"/>
                <a:gd name="T15" fmla="*/ 0 h 1474"/>
                <a:gd name="T16" fmla="*/ 283 w 1077"/>
                <a:gd name="T17" fmla="*/ 0 h 1474"/>
                <a:gd name="T18" fmla="*/ 283 w 1077"/>
                <a:gd name="T19" fmla="*/ 57 h 1474"/>
                <a:gd name="T20" fmla="*/ 340 w 1077"/>
                <a:gd name="T21" fmla="*/ 57 h 1474"/>
                <a:gd name="T22" fmla="*/ 340 w 1077"/>
                <a:gd name="T23" fmla="*/ 227 h 1474"/>
                <a:gd name="T24" fmla="*/ 453 w 1077"/>
                <a:gd name="T25" fmla="*/ 227 h 1474"/>
                <a:gd name="T26" fmla="*/ 453 w 1077"/>
                <a:gd name="T27" fmla="*/ 284 h 1474"/>
                <a:gd name="T28" fmla="*/ 623 w 1077"/>
                <a:gd name="T29" fmla="*/ 284 h 1474"/>
                <a:gd name="T30" fmla="*/ 623 w 1077"/>
                <a:gd name="T31" fmla="*/ 567 h 1474"/>
                <a:gd name="T32" fmla="*/ 850 w 1077"/>
                <a:gd name="T33" fmla="*/ 567 h 1474"/>
                <a:gd name="T34" fmla="*/ 850 w 1077"/>
                <a:gd name="T35" fmla="*/ 681 h 1474"/>
                <a:gd name="T36" fmla="*/ 964 w 1077"/>
                <a:gd name="T37" fmla="*/ 681 h 1474"/>
                <a:gd name="T38" fmla="*/ 964 w 1077"/>
                <a:gd name="T39" fmla="*/ 737 h 1474"/>
                <a:gd name="T40" fmla="*/ 1020 w 1077"/>
                <a:gd name="T41" fmla="*/ 737 h 1474"/>
                <a:gd name="T42" fmla="*/ 1020 w 1077"/>
                <a:gd name="T43" fmla="*/ 794 h 1474"/>
                <a:gd name="T44" fmla="*/ 1077 w 1077"/>
                <a:gd name="T45" fmla="*/ 794 h 1474"/>
                <a:gd name="T46" fmla="*/ 1077 w 1077"/>
                <a:gd name="T47" fmla="*/ 1077 h 1474"/>
                <a:gd name="T48" fmla="*/ 1020 w 1077"/>
                <a:gd name="T49" fmla="*/ 1077 h 1474"/>
                <a:gd name="T50" fmla="*/ 964 w 1077"/>
                <a:gd name="T51" fmla="*/ 1077 h 1474"/>
                <a:gd name="T52" fmla="*/ 964 w 1077"/>
                <a:gd name="T53" fmla="*/ 1191 h 1474"/>
                <a:gd name="T54" fmla="*/ 793 w 1077"/>
                <a:gd name="T55" fmla="*/ 1191 h 1474"/>
                <a:gd name="T56" fmla="*/ 793 w 1077"/>
                <a:gd name="T57" fmla="*/ 1248 h 1474"/>
                <a:gd name="T58" fmla="*/ 850 w 1077"/>
                <a:gd name="T59" fmla="*/ 1248 h 1474"/>
                <a:gd name="T60" fmla="*/ 850 w 1077"/>
                <a:gd name="T61" fmla="*/ 1304 h 1474"/>
                <a:gd name="T62" fmla="*/ 907 w 1077"/>
                <a:gd name="T63" fmla="*/ 1304 h 1474"/>
                <a:gd name="T64" fmla="*/ 907 w 1077"/>
                <a:gd name="T65" fmla="*/ 1474 h 1474"/>
                <a:gd name="T66" fmla="*/ 623 w 1077"/>
                <a:gd name="T67" fmla="*/ 1474 h 1474"/>
                <a:gd name="T68" fmla="*/ 623 w 1077"/>
                <a:gd name="T69" fmla="*/ 1418 h 1474"/>
                <a:gd name="T70" fmla="*/ 510 w 1077"/>
                <a:gd name="T71" fmla="*/ 1418 h 1474"/>
                <a:gd name="T72" fmla="*/ 510 w 1077"/>
                <a:gd name="T73" fmla="*/ 1361 h 1474"/>
                <a:gd name="T74" fmla="*/ 453 w 1077"/>
                <a:gd name="T75" fmla="*/ 1361 h 1474"/>
                <a:gd name="T76" fmla="*/ 453 w 1077"/>
                <a:gd name="T77" fmla="*/ 1304 h 1474"/>
                <a:gd name="T78" fmla="*/ 397 w 1077"/>
                <a:gd name="T79" fmla="*/ 1304 h 1474"/>
                <a:gd name="T80" fmla="*/ 397 w 1077"/>
                <a:gd name="T81" fmla="*/ 1248 h 1474"/>
                <a:gd name="T82" fmla="*/ 340 w 1077"/>
                <a:gd name="T83" fmla="*/ 1248 h 1474"/>
                <a:gd name="T84" fmla="*/ 340 w 1077"/>
                <a:gd name="T85" fmla="*/ 1304 h 1474"/>
                <a:gd name="T86" fmla="*/ 170 w 1077"/>
                <a:gd name="T87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1474">
                  <a:moveTo>
                    <a:pt x="170" y="1304"/>
                  </a:moveTo>
                  <a:lnTo>
                    <a:pt x="170" y="1191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623" y="284"/>
                  </a:lnTo>
                  <a:lnTo>
                    <a:pt x="623" y="56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964" y="1077"/>
                  </a:lnTo>
                  <a:lnTo>
                    <a:pt x="964" y="1191"/>
                  </a:lnTo>
                  <a:lnTo>
                    <a:pt x="793" y="1191"/>
                  </a:lnTo>
                  <a:lnTo>
                    <a:pt x="793" y="1248"/>
                  </a:lnTo>
                  <a:lnTo>
                    <a:pt x="850" y="1248"/>
                  </a:lnTo>
                  <a:lnTo>
                    <a:pt x="850" y="1304"/>
                  </a:lnTo>
                  <a:lnTo>
                    <a:pt x="907" y="1304"/>
                  </a:lnTo>
                  <a:lnTo>
                    <a:pt x="907" y="1474"/>
                  </a:lnTo>
                  <a:lnTo>
                    <a:pt x="623" y="1474"/>
                  </a:lnTo>
                  <a:lnTo>
                    <a:pt x="62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17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EAA696C8-5487-4C37-AAE4-1107E8A2C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743"/>
              <a:ext cx="907" cy="1078"/>
            </a:xfrm>
            <a:custGeom>
              <a:avLst/>
              <a:gdLst>
                <a:gd name="T0" fmla="*/ 851 w 907"/>
                <a:gd name="T1" fmla="*/ 1078 h 1078"/>
                <a:gd name="T2" fmla="*/ 624 w 907"/>
                <a:gd name="T3" fmla="*/ 1078 h 1078"/>
                <a:gd name="T4" fmla="*/ 624 w 907"/>
                <a:gd name="T5" fmla="*/ 1021 h 1078"/>
                <a:gd name="T6" fmla="*/ 340 w 907"/>
                <a:gd name="T7" fmla="*/ 1021 h 1078"/>
                <a:gd name="T8" fmla="*/ 340 w 907"/>
                <a:gd name="T9" fmla="*/ 1078 h 1078"/>
                <a:gd name="T10" fmla="*/ 284 w 907"/>
                <a:gd name="T11" fmla="*/ 1078 h 1078"/>
                <a:gd name="T12" fmla="*/ 284 w 907"/>
                <a:gd name="T13" fmla="*/ 1021 h 1078"/>
                <a:gd name="T14" fmla="*/ 114 w 907"/>
                <a:gd name="T15" fmla="*/ 1021 h 1078"/>
                <a:gd name="T16" fmla="*/ 114 w 907"/>
                <a:gd name="T17" fmla="*/ 964 h 1078"/>
                <a:gd name="T18" fmla="*/ 57 w 907"/>
                <a:gd name="T19" fmla="*/ 964 h 1078"/>
                <a:gd name="T20" fmla="*/ 57 w 907"/>
                <a:gd name="T21" fmla="*/ 908 h 1078"/>
                <a:gd name="T22" fmla="*/ 114 w 907"/>
                <a:gd name="T23" fmla="*/ 908 h 1078"/>
                <a:gd name="T24" fmla="*/ 114 w 907"/>
                <a:gd name="T25" fmla="*/ 681 h 1078"/>
                <a:gd name="T26" fmla="*/ 0 w 907"/>
                <a:gd name="T27" fmla="*/ 681 h 1078"/>
                <a:gd name="T28" fmla="*/ 0 w 907"/>
                <a:gd name="T29" fmla="*/ 397 h 1078"/>
                <a:gd name="T30" fmla="*/ 57 w 907"/>
                <a:gd name="T31" fmla="*/ 397 h 1078"/>
                <a:gd name="T32" fmla="*/ 57 w 907"/>
                <a:gd name="T33" fmla="*/ 284 h 1078"/>
                <a:gd name="T34" fmla="*/ 114 w 907"/>
                <a:gd name="T35" fmla="*/ 284 h 1078"/>
                <a:gd name="T36" fmla="*/ 114 w 907"/>
                <a:gd name="T37" fmla="*/ 57 h 1078"/>
                <a:gd name="T38" fmla="*/ 227 w 907"/>
                <a:gd name="T39" fmla="*/ 57 h 1078"/>
                <a:gd name="T40" fmla="*/ 227 w 907"/>
                <a:gd name="T41" fmla="*/ 0 h 1078"/>
                <a:gd name="T42" fmla="*/ 284 w 907"/>
                <a:gd name="T43" fmla="*/ 0 h 1078"/>
                <a:gd name="T44" fmla="*/ 284 w 907"/>
                <a:gd name="T45" fmla="*/ 114 h 1078"/>
                <a:gd name="T46" fmla="*/ 340 w 907"/>
                <a:gd name="T47" fmla="*/ 114 h 1078"/>
                <a:gd name="T48" fmla="*/ 340 w 907"/>
                <a:gd name="T49" fmla="*/ 170 h 1078"/>
                <a:gd name="T50" fmla="*/ 454 w 907"/>
                <a:gd name="T51" fmla="*/ 170 h 1078"/>
                <a:gd name="T52" fmla="*/ 454 w 907"/>
                <a:gd name="T53" fmla="*/ 227 h 1078"/>
                <a:gd name="T54" fmla="*/ 510 w 907"/>
                <a:gd name="T55" fmla="*/ 227 h 1078"/>
                <a:gd name="T56" fmla="*/ 510 w 907"/>
                <a:gd name="T57" fmla="*/ 284 h 1078"/>
                <a:gd name="T58" fmla="*/ 510 w 907"/>
                <a:gd name="T59" fmla="*/ 341 h 1078"/>
                <a:gd name="T60" fmla="*/ 567 w 907"/>
                <a:gd name="T61" fmla="*/ 341 h 1078"/>
                <a:gd name="T62" fmla="*/ 567 w 907"/>
                <a:gd name="T63" fmla="*/ 397 h 1078"/>
                <a:gd name="T64" fmla="*/ 681 w 907"/>
                <a:gd name="T65" fmla="*/ 397 h 1078"/>
                <a:gd name="T66" fmla="*/ 681 w 907"/>
                <a:gd name="T67" fmla="*/ 454 h 1078"/>
                <a:gd name="T68" fmla="*/ 624 w 907"/>
                <a:gd name="T69" fmla="*/ 454 h 1078"/>
                <a:gd name="T70" fmla="*/ 624 w 907"/>
                <a:gd name="T71" fmla="*/ 567 h 1078"/>
                <a:gd name="T72" fmla="*/ 510 w 907"/>
                <a:gd name="T73" fmla="*/ 567 h 1078"/>
                <a:gd name="T74" fmla="*/ 510 w 907"/>
                <a:gd name="T75" fmla="*/ 624 h 1078"/>
                <a:gd name="T76" fmla="*/ 624 w 907"/>
                <a:gd name="T77" fmla="*/ 624 h 1078"/>
                <a:gd name="T78" fmla="*/ 624 w 907"/>
                <a:gd name="T79" fmla="*/ 681 h 1078"/>
                <a:gd name="T80" fmla="*/ 681 w 907"/>
                <a:gd name="T81" fmla="*/ 681 h 1078"/>
                <a:gd name="T82" fmla="*/ 681 w 907"/>
                <a:gd name="T83" fmla="*/ 737 h 1078"/>
                <a:gd name="T84" fmla="*/ 907 w 907"/>
                <a:gd name="T85" fmla="*/ 737 h 1078"/>
                <a:gd name="T86" fmla="*/ 907 w 907"/>
                <a:gd name="T87" fmla="*/ 964 h 1078"/>
                <a:gd name="T88" fmla="*/ 907 w 907"/>
                <a:gd name="T89" fmla="*/ 1021 h 1078"/>
                <a:gd name="T90" fmla="*/ 851 w 907"/>
                <a:gd name="T91" fmla="*/ 1021 h 1078"/>
                <a:gd name="T92" fmla="*/ 851 w 907"/>
                <a:gd name="T9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1078">
                  <a:moveTo>
                    <a:pt x="851" y="1078"/>
                  </a:moveTo>
                  <a:lnTo>
                    <a:pt x="624" y="1078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1" y="681"/>
                  </a:lnTo>
                  <a:lnTo>
                    <a:pt x="681" y="737"/>
                  </a:lnTo>
                  <a:lnTo>
                    <a:pt x="907" y="737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2" name="Freeform 308">
              <a:extLst>
                <a:ext uri="{FF2B5EF4-FFF2-40B4-BE49-F238E27FC236}">
                  <a16:creationId xmlns:a16="http://schemas.microsoft.com/office/drawing/2014/main" id="{58495BCB-B4B0-49C9-AC3E-A73607290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510 w 964"/>
                <a:gd name="T1" fmla="*/ 1418 h 1418"/>
                <a:gd name="T2" fmla="*/ 397 w 964"/>
                <a:gd name="T3" fmla="*/ 1418 h 1418"/>
                <a:gd name="T4" fmla="*/ 397 w 964"/>
                <a:gd name="T5" fmla="*/ 1361 h 1418"/>
                <a:gd name="T6" fmla="*/ 340 w 964"/>
                <a:gd name="T7" fmla="*/ 1361 h 1418"/>
                <a:gd name="T8" fmla="*/ 340 w 964"/>
                <a:gd name="T9" fmla="*/ 1304 h 1418"/>
                <a:gd name="T10" fmla="*/ 227 w 964"/>
                <a:gd name="T11" fmla="*/ 1304 h 1418"/>
                <a:gd name="T12" fmla="*/ 227 w 964"/>
                <a:gd name="T13" fmla="*/ 1248 h 1418"/>
                <a:gd name="T14" fmla="*/ 340 w 964"/>
                <a:gd name="T15" fmla="*/ 1248 h 1418"/>
                <a:gd name="T16" fmla="*/ 340 w 964"/>
                <a:gd name="T17" fmla="*/ 1191 h 1418"/>
                <a:gd name="T18" fmla="*/ 397 w 964"/>
                <a:gd name="T19" fmla="*/ 1191 h 1418"/>
                <a:gd name="T20" fmla="*/ 397 w 964"/>
                <a:gd name="T21" fmla="*/ 964 h 1418"/>
                <a:gd name="T22" fmla="*/ 340 w 964"/>
                <a:gd name="T23" fmla="*/ 964 h 1418"/>
                <a:gd name="T24" fmla="*/ 340 w 964"/>
                <a:gd name="T25" fmla="*/ 851 h 1418"/>
                <a:gd name="T26" fmla="*/ 283 w 964"/>
                <a:gd name="T27" fmla="*/ 851 h 1418"/>
                <a:gd name="T28" fmla="*/ 283 w 964"/>
                <a:gd name="T29" fmla="*/ 681 h 1418"/>
                <a:gd name="T30" fmla="*/ 340 w 964"/>
                <a:gd name="T31" fmla="*/ 681 h 1418"/>
                <a:gd name="T32" fmla="*/ 340 w 964"/>
                <a:gd name="T33" fmla="*/ 567 h 1418"/>
                <a:gd name="T34" fmla="*/ 113 w 964"/>
                <a:gd name="T35" fmla="*/ 567 h 1418"/>
                <a:gd name="T36" fmla="*/ 113 w 964"/>
                <a:gd name="T37" fmla="*/ 511 h 1418"/>
                <a:gd name="T38" fmla="*/ 56 w 964"/>
                <a:gd name="T39" fmla="*/ 511 h 1418"/>
                <a:gd name="T40" fmla="*/ 56 w 964"/>
                <a:gd name="T41" fmla="*/ 454 h 1418"/>
                <a:gd name="T42" fmla="*/ 0 w 964"/>
                <a:gd name="T43" fmla="*/ 454 h 1418"/>
                <a:gd name="T44" fmla="*/ 0 w 964"/>
                <a:gd name="T45" fmla="*/ 397 h 1418"/>
                <a:gd name="T46" fmla="*/ 56 w 964"/>
                <a:gd name="T47" fmla="*/ 397 h 1418"/>
                <a:gd name="T48" fmla="*/ 56 w 964"/>
                <a:gd name="T49" fmla="*/ 340 h 1418"/>
                <a:gd name="T50" fmla="*/ 113 w 964"/>
                <a:gd name="T51" fmla="*/ 340 h 1418"/>
                <a:gd name="T52" fmla="*/ 113 w 964"/>
                <a:gd name="T53" fmla="*/ 284 h 1418"/>
                <a:gd name="T54" fmla="*/ 170 w 964"/>
                <a:gd name="T55" fmla="*/ 284 h 1418"/>
                <a:gd name="T56" fmla="*/ 170 w 964"/>
                <a:gd name="T57" fmla="*/ 170 h 1418"/>
                <a:gd name="T58" fmla="*/ 113 w 964"/>
                <a:gd name="T59" fmla="*/ 170 h 1418"/>
                <a:gd name="T60" fmla="*/ 113 w 964"/>
                <a:gd name="T61" fmla="*/ 0 h 1418"/>
                <a:gd name="T62" fmla="*/ 227 w 964"/>
                <a:gd name="T63" fmla="*/ 0 h 1418"/>
                <a:gd name="T64" fmla="*/ 227 w 964"/>
                <a:gd name="T65" fmla="*/ 57 h 1418"/>
                <a:gd name="T66" fmla="*/ 397 w 964"/>
                <a:gd name="T67" fmla="*/ 57 h 1418"/>
                <a:gd name="T68" fmla="*/ 397 w 964"/>
                <a:gd name="T69" fmla="*/ 114 h 1418"/>
                <a:gd name="T70" fmla="*/ 453 w 964"/>
                <a:gd name="T71" fmla="*/ 114 h 1418"/>
                <a:gd name="T72" fmla="*/ 453 w 964"/>
                <a:gd name="T73" fmla="*/ 57 h 1418"/>
                <a:gd name="T74" fmla="*/ 737 w 964"/>
                <a:gd name="T75" fmla="*/ 57 h 1418"/>
                <a:gd name="T76" fmla="*/ 737 w 964"/>
                <a:gd name="T77" fmla="*/ 114 h 1418"/>
                <a:gd name="T78" fmla="*/ 964 w 964"/>
                <a:gd name="T79" fmla="*/ 114 h 1418"/>
                <a:gd name="T80" fmla="*/ 964 w 964"/>
                <a:gd name="T81" fmla="*/ 340 h 1418"/>
                <a:gd name="T82" fmla="*/ 907 w 964"/>
                <a:gd name="T83" fmla="*/ 340 h 1418"/>
                <a:gd name="T84" fmla="*/ 907 w 964"/>
                <a:gd name="T85" fmla="*/ 397 h 1418"/>
                <a:gd name="T86" fmla="*/ 850 w 964"/>
                <a:gd name="T87" fmla="*/ 397 h 1418"/>
                <a:gd name="T88" fmla="*/ 850 w 964"/>
                <a:gd name="T89" fmla="*/ 567 h 1418"/>
                <a:gd name="T90" fmla="*/ 794 w 964"/>
                <a:gd name="T91" fmla="*/ 567 h 1418"/>
                <a:gd name="T92" fmla="*/ 794 w 964"/>
                <a:gd name="T93" fmla="*/ 624 h 1418"/>
                <a:gd name="T94" fmla="*/ 794 w 964"/>
                <a:gd name="T95" fmla="*/ 681 h 1418"/>
                <a:gd name="T96" fmla="*/ 737 w 964"/>
                <a:gd name="T97" fmla="*/ 681 h 1418"/>
                <a:gd name="T98" fmla="*/ 737 w 964"/>
                <a:gd name="T99" fmla="*/ 794 h 1418"/>
                <a:gd name="T100" fmla="*/ 680 w 964"/>
                <a:gd name="T101" fmla="*/ 794 h 1418"/>
                <a:gd name="T102" fmla="*/ 680 w 964"/>
                <a:gd name="T103" fmla="*/ 851 h 1418"/>
                <a:gd name="T104" fmla="*/ 623 w 964"/>
                <a:gd name="T105" fmla="*/ 851 h 1418"/>
                <a:gd name="T106" fmla="*/ 623 w 964"/>
                <a:gd name="T107" fmla="*/ 1078 h 1418"/>
                <a:gd name="T108" fmla="*/ 567 w 964"/>
                <a:gd name="T109" fmla="*/ 1078 h 1418"/>
                <a:gd name="T110" fmla="*/ 567 w 964"/>
                <a:gd name="T111" fmla="*/ 1304 h 1418"/>
                <a:gd name="T112" fmla="*/ 510 w 964"/>
                <a:gd name="T113" fmla="*/ 1304 h 1418"/>
                <a:gd name="T114" fmla="*/ 510 w 964"/>
                <a:gd name="T115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4" h="1418">
                  <a:moveTo>
                    <a:pt x="510" y="1418"/>
                  </a:moveTo>
                  <a:lnTo>
                    <a:pt x="397" y="1418"/>
                  </a:lnTo>
                  <a:lnTo>
                    <a:pt x="397" y="1361"/>
                  </a:lnTo>
                  <a:lnTo>
                    <a:pt x="340" y="1361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964" y="11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623" y="851"/>
                  </a:lnTo>
                  <a:lnTo>
                    <a:pt x="623" y="1078"/>
                  </a:lnTo>
                  <a:lnTo>
                    <a:pt x="567" y="1078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41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4" name="Freeform 310">
              <a:extLst>
                <a:ext uri="{FF2B5EF4-FFF2-40B4-BE49-F238E27FC236}">
                  <a16:creationId xmlns:a16="http://schemas.microsoft.com/office/drawing/2014/main" id="{552000CC-4D0B-46E6-B1F9-61CD109EB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346"/>
              <a:ext cx="1190" cy="1134"/>
            </a:xfrm>
            <a:custGeom>
              <a:avLst/>
              <a:gdLst>
                <a:gd name="T0" fmla="*/ 850 w 1190"/>
                <a:gd name="T1" fmla="*/ 1134 h 1134"/>
                <a:gd name="T2" fmla="*/ 567 w 1190"/>
                <a:gd name="T3" fmla="*/ 1134 h 1134"/>
                <a:gd name="T4" fmla="*/ 567 w 1190"/>
                <a:gd name="T5" fmla="*/ 1078 h 1134"/>
                <a:gd name="T6" fmla="*/ 510 w 1190"/>
                <a:gd name="T7" fmla="*/ 1078 h 1134"/>
                <a:gd name="T8" fmla="*/ 510 w 1190"/>
                <a:gd name="T9" fmla="*/ 1021 h 1134"/>
                <a:gd name="T10" fmla="*/ 396 w 1190"/>
                <a:gd name="T11" fmla="*/ 1021 h 1134"/>
                <a:gd name="T12" fmla="*/ 396 w 1190"/>
                <a:gd name="T13" fmla="*/ 964 h 1134"/>
                <a:gd name="T14" fmla="*/ 510 w 1190"/>
                <a:gd name="T15" fmla="*/ 964 h 1134"/>
                <a:gd name="T16" fmla="*/ 510 w 1190"/>
                <a:gd name="T17" fmla="*/ 851 h 1134"/>
                <a:gd name="T18" fmla="*/ 567 w 1190"/>
                <a:gd name="T19" fmla="*/ 851 h 1134"/>
                <a:gd name="T20" fmla="*/ 567 w 1190"/>
                <a:gd name="T21" fmla="*/ 794 h 1134"/>
                <a:gd name="T22" fmla="*/ 453 w 1190"/>
                <a:gd name="T23" fmla="*/ 794 h 1134"/>
                <a:gd name="T24" fmla="*/ 453 w 1190"/>
                <a:gd name="T25" fmla="*/ 738 h 1134"/>
                <a:gd name="T26" fmla="*/ 396 w 1190"/>
                <a:gd name="T27" fmla="*/ 738 h 1134"/>
                <a:gd name="T28" fmla="*/ 396 w 1190"/>
                <a:gd name="T29" fmla="*/ 624 h 1134"/>
                <a:gd name="T30" fmla="*/ 340 w 1190"/>
                <a:gd name="T31" fmla="*/ 624 h 1134"/>
                <a:gd name="T32" fmla="*/ 340 w 1190"/>
                <a:gd name="T33" fmla="*/ 567 h 1134"/>
                <a:gd name="T34" fmla="*/ 226 w 1190"/>
                <a:gd name="T35" fmla="*/ 567 h 1134"/>
                <a:gd name="T36" fmla="*/ 226 w 1190"/>
                <a:gd name="T37" fmla="*/ 511 h 1134"/>
                <a:gd name="T38" fmla="*/ 170 w 1190"/>
                <a:gd name="T39" fmla="*/ 511 h 1134"/>
                <a:gd name="T40" fmla="*/ 170 w 1190"/>
                <a:gd name="T41" fmla="*/ 397 h 1134"/>
                <a:gd name="T42" fmla="*/ 113 w 1190"/>
                <a:gd name="T43" fmla="*/ 397 h 1134"/>
                <a:gd name="T44" fmla="*/ 113 w 1190"/>
                <a:gd name="T45" fmla="*/ 284 h 1134"/>
                <a:gd name="T46" fmla="*/ 56 w 1190"/>
                <a:gd name="T47" fmla="*/ 284 h 1134"/>
                <a:gd name="T48" fmla="*/ 56 w 1190"/>
                <a:gd name="T49" fmla="*/ 171 h 1134"/>
                <a:gd name="T50" fmla="*/ 0 w 1190"/>
                <a:gd name="T51" fmla="*/ 171 h 1134"/>
                <a:gd name="T52" fmla="*/ 0 w 1190"/>
                <a:gd name="T53" fmla="*/ 0 h 1134"/>
                <a:gd name="T54" fmla="*/ 170 w 1190"/>
                <a:gd name="T55" fmla="*/ 0 h 1134"/>
                <a:gd name="T56" fmla="*/ 170 w 1190"/>
                <a:gd name="T57" fmla="*/ 114 h 1134"/>
                <a:gd name="T58" fmla="*/ 226 w 1190"/>
                <a:gd name="T59" fmla="*/ 114 h 1134"/>
                <a:gd name="T60" fmla="*/ 226 w 1190"/>
                <a:gd name="T61" fmla="*/ 227 h 1134"/>
                <a:gd name="T62" fmla="*/ 510 w 1190"/>
                <a:gd name="T63" fmla="*/ 227 h 1134"/>
                <a:gd name="T64" fmla="*/ 510 w 1190"/>
                <a:gd name="T65" fmla="*/ 284 h 1134"/>
                <a:gd name="T66" fmla="*/ 623 w 1190"/>
                <a:gd name="T67" fmla="*/ 284 h 1134"/>
                <a:gd name="T68" fmla="*/ 623 w 1190"/>
                <a:gd name="T69" fmla="*/ 341 h 1134"/>
                <a:gd name="T70" fmla="*/ 680 w 1190"/>
                <a:gd name="T71" fmla="*/ 341 h 1134"/>
                <a:gd name="T72" fmla="*/ 680 w 1190"/>
                <a:gd name="T73" fmla="*/ 397 h 1134"/>
                <a:gd name="T74" fmla="*/ 907 w 1190"/>
                <a:gd name="T75" fmla="*/ 397 h 1134"/>
                <a:gd name="T76" fmla="*/ 907 w 1190"/>
                <a:gd name="T77" fmla="*/ 454 h 1134"/>
                <a:gd name="T78" fmla="*/ 1077 w 1190"/>
                <a:gd name="T79" fmla="*/ 454 h 1134"/>
                <a:gd name="T80" fmla="*/ 1077 w 1190"/>
                <a:gd name="T81" fmla="*/ 511 h 1134"/>
                <a:gd name="T82" fmla="*/ 1134 w 1190"/>
                <a:gd name="T83" fmla="*/ 511 h 1134"/>
                <a:gd name="T84" fmla="*/ 1134 w 1190"/>
                <a:gd name="T85" fmla="*/ 567 h 1134"/>
                <a:gd name="T86" fmla="*/ 1190 w 1190"/>
                <a:gd name="T87" fmla="*/ 567 h 1134"/>
                <a:gd name="T88" fmla="*/ 1190 w 1190"/>
                <a:gd name="T89" fmla="*/ 681 h 1134"/>
                <a:gd name="T90" fmla="*/ 1020 w 1190"/>
                <a:gd name="T91" fmla="*/ 681 h 1134"/>
                <a:gd name="T92" fmla="*/ 1020 w 1190"/>
                <a:gd name="T93" fmla="*/ 738 h 1134"/>
                <a:gd name="T94" fmla="*/ 963 w 1190"/>
                <a:gd name="T95" fmla="*/ 738 h 1134"/>
                <a:gd name="T96" fmla="*/ 963 w 1190"/>
                <a:gd name="T97" fmla="*/ 851 h 1134"/>
                <a:gd name="T98" fmla="*/ 907 w 1190"/>
                <a:gd name="T99" fmla="*/ 851 h 1134"/>
                <a:gd name="T100" fmla="*/ 907 w 1190"/>
                <a:gd name="T101" fmla="*/ 1021 h 1134"/>
                <a:gd name="T102" fmla="*/ 850 w 1190"/>
                <a:gd name="T103" fmla="*/ 1021 h 1134"/>
                <a:gd name="T104" fmla="*/ 850 w 1190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850" y="1134"/>
                  </a:move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396" y="1021"/>
                  </a:lnTo>
                  <a:lnTo>
                    <a:pt x="396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738"/>
                  </a:lnTo>
                  <a:lnTo>
                    <a:pt x="396" y="738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20" y="681"/>
                  </a:lnTo>
                  <a:lnTo>
                    <a:pt x="1020" y="738"/>
                  </a:lnTo>
                  <a:lnTo>
                    <a:pt x="963" y="73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696" name="WordArt 312">
            <a:extLst>
              <a:ext uri="{FF2B5EF4-FFF2-40B4-BE49-F238E27FC236}">
                <a16:creationId xmlns:a16="http://schemas.microsoft.com/office/drawing/2014/main" id="{F7B12328-2421-477D-B779-18406DA337F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78625" y="9820275"/>
            <a:ext cx="395288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6697" name="Group 313">
            <a:extLst>
              <a:ext uri="{FF2B5EF4-FFF2-40B4-BE49-F238E27FC236}">
                <a16:creationId xmlns:a16="http://schemas.microsoft.com/office/drawing/2014/main" id="{7B5F9492-462E-403B-BE12-A8BE0521F4A7}"/>
              </a:ext>
            </a:extLst>
          </p:cNvPr>
          <p:cNvGrpSpPr>
            <a:grpSpLocks/>
          </p:cNvGrpSpPr>
          <p:nvPr/>
        </p:nvGrpSpPr>
        <p:grpSpPr bwMode="auto">
          <a:xfrm>
            <a:off x="3910013" y="10228263"/>
            <a:ext cx="530225" cy="133350"/>
            <a:chOff x="1152" y="459"/>
            <a:chExt cx="334" cy="84"/>
          </a:xfrm>
        </p:grpSpPr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C2588D75-47BE-49B6-AEF7-61233C4789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BE6595F1-F393-4188-836C-1D7E3E9054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41C44DFF-613B-41AD-A79B-7B4D8F9205A4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5861050"/>
            <a:ext cx="396875" cy="133350"/>
            <a:chOff x="699" y="459"/>
            <a:chExt cx="250" cy="84"/>
          </a:xfrm>
        </p:grpSpPr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B11351F8-A654-4FFD-9D15-563CC2A6D7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C450654E-478A-4F59-8D57-F735F068CB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16703" name="Group 319">
            <a:extLst>
              <a:ext uri="{FF2B5EF4-FFF2-40B4-BE49-F238E27FC236}">
                <a16:creationId xmlns:a16="http://schemas.microsoft.com/office/drawing/2014/main" id="{0A453140-9FF4-422D-A5A6-73B176AFAED1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8380413"/>
            <a:ext cx="274638" cy="133350"/>
            <a:chOff x="358" y="459"/>
            <a:chExt cx="173" cy="84"/>
          </a:xfrm>
        </p:grpSpPr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608E346B-3C75-4964-A687-1ABB9E71F4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B0EFC700-2CAF-44C8-AC05-BA92389237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B968DAF1-3E3A-407B-A74E-9E8D396CC2C1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406525"/>
            <a:ext cx="530225" cy="133350"/>
            <a:chOff x="1159" y="603"/>
            <a:chExt cx="334" cy="84"/>
          </a:xfrm>
        </p:grpSpPr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19648A77-6018-4F2D-9B38-122919F9B8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2BBCA373-15DC-4AF0-93CE-91432878A4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16709" name="Group 325">
            <a:extLst>
              <a:ext uri="{FF2B5EF4-FFF2-40B4-BE49-F238E27FC236}">
                <a16:creationId xmlns:a16="http://schemas.microsoft.com/office/drawing/2014/main" id="{59124E9F-6F6A-45F6-8972-54D0834FB2FF}"/>
              </a:ext>
            </a:extLst>
          </p:cNvPr>
          <p:cNvGrpSpPr>
            <a:grpSpLocks/>
          </p:cNvGrpSpPr>
          <p:nvPr/>
        </p:nvGrpSpPr>
        <p:grpSpPr bwMode="auto">
          <a:xfrm>
            <a:off x="4224338" y="8561388"/>
            <a:ext cx="396875" cy="133350"/>
            <a:chOff x="643" y="1424"/>
            <a:chExt cx="250" cy="84"/>
          </a:xfrm>
        </p:grpSpPr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FB679DA6-5BC4-4B80-8B39-D7DBE0FCBA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43255CA2-67A1-42E5-AA92-24D543D55D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06E7B933-B8DA-4BA3-A96A-F97DAB5C342A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8380413"/>
            <a:ext cx="530225" cy="133350"/>
            <a:chOff x="1089" y="1620"/>
            <a:chExt cx="334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02ACBA70-9A42-4265-AC2A-27AEA8D499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0D839834-E423-4F8A-B721-4655C28806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30EEB727-AF60-4CA8-A6CE-2F16A9802F81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6940550"/>
            <a:ext cx="396875" cy="133350"/>
            <a:chOff x="636" y="1620"/>
            <a:chExt cx="250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ADB87C5D-5BDD-41B4-ACF7-41F5705D82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FA8CE15B-821B-409A-BFFE-9C00B20D7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3DE38856-EA51-4D8F-86C2-8CDB07ED935C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3567113"/>
            <a:ext cx="530225" cy="133350"/>
            <a:chOff x="1159" y="943"/>
            <a:chExt cx="334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4F316F68-559D-488E-834E-4822CAF1D7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6038F1D0-2FC7-47B8-99D8-139A5ADDC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294E4337-C79B-4BBA-AF4D-2710166D9EE7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3340100"/>
            <a:ext cx="396875" cy="133350"/>
            <a:chOff x="706" y="943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D887B19F-1397-4AEA-BD75-C1193B78A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F4318EE3-809A-4D63-BC7C-C63FB8A455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48B002CF-8EA8-449D-9DF4-868CF4BBC48A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879850"/>
            <a:ext cx="530225" cy="133350"/>
            <a:chOff x="3024" y="1651"/>
            <a:chExt cx="334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F262F052-DF10-48A0-B437-7D84FB215D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EF8A76D2-2200-4525-9B73-1FA320F3C5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C3A05C57-671C-4DB0-8906-6DFFAF510C69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9461500"/>
            <a:ext cx="396875" cy="133350"/>
            <a:chOff x="636" y="1961"/>
            <a:chExt cx="250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D2D9F6AB-162E-4C7C-9868-DCC9FFE07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3CC5754B-55B6-4165-BD51-6F7F013E02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A2D04762-2164-466C-86D0-B18E7A0A0FD0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480300"/>
            <a:ext cx="530225" cy="133350"/>
            <a:chOff x="1096" y="2105"/>
            <a:chExt cx="334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CF5FEBB0-9FB4-4EB0-B99E-8BF2596F5B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B75B5B8F-5EEE-49B7-ABF5-961C748124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E695DA91-3FE8-49F6-B650-1DD23A512CAA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9688513"/>
            <a:ext cx="396875" cy="133350"/>
            <a:chOff x="643" y="2105"/>
            <a:chExt cx="250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A6658D59-01BA-42E1-8E99-6F0B82163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122C48EA-6152-4D95-9A56-5C7F1C6CA2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4B9CAB9D-55CE-4C89-AB18-C84DFCED5F45}"/>
              </a:ext>
            </a:extLst>
          </p:cNvPr>
          <p:cNvGrpSpPr>
            <a:grpSpLocks/>
          </p:cNvGrpSpPr>
          <p:nvPr/>
        </p:nvGrpSpPr>
        <p:grpSpPr bwMode="auto">
          <a:xfrm>
            <a:off x="1570038" y="7707313"/>
            <a:ext cx="530225" cy="133350"/>
            <a:chOff x="1089" y="2301"/>
            <a:chExt cx="334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670111C0-26E6-41D2-B0BE-E7F670D2B8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B6FB1983-94D7-4F21-9648-50102BE122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2CF70086-9244-4BF1-8E3D-FABC3AF4D73B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2260600"/>
            <a:ext cx="396875" cy="133350"/>
            <a:chOff x="699" y="1480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46E4CEE9-C663-4303-BBA2-BC870670E0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69EC083C-D934-4E7C-A4ED-C3A14120A7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72BEFDEF-9F93-4ED4-9F38-A8406BCEA031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7661275"/>
            <a:ext cx="396875" cy="133350"/>
            <a:chOff x="643" y="2445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96E75F74-0A12-4488-B51A-EC45168B36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3C100BA6-B58C-482B-A0E4-56DCCBB3BE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185B7A88-CC7D-46AB-978B-686B85A2152A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960938"/>
            <a:ext cx="396875" cy="133350"/>
            <a:chOff x="699" y="1819"/>
            <a:chExt cx="250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D4B80186-2AB4-4FDA-91FB-7B8DE5A675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1FBF707B-45BF-4CFF-A6A1-4B4BF82935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16748" name="Group 364">
            <a:extLst>
              <a:ext uri="{FF2B5EF4-FFF2-40B4-BE49-F238E27FC236}">
                <a16:creationId xmlns:a16="http://schemas.microsoft.com/office/drawing/2014/main" id="{6618B078-FA53-4CEA-8DB1-7DB57738911F}"/>
              </a:ext>
            </a:extLst>
          </p:cNvPr>
          <p:cNvGrpSpPr>
            <a:grpSpLocks/>
          </p:cNvGrpSpPr>
          <p:nvPr/>
        </p:nvGrpSpPr>
        <p:grpSpPr bwMode="auto">
          <a:xfrm>
            <a:off x="6792913" y="5680075"/>
            <a:ext cx="708025" cy="133350"/>
            <a:chOff x="1161" y="1625"/>
            <a:chExt cx="446" cy="84"/>
          </a:xfrm>
        </p:grpSpPr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F50AAFD0-F93C-4A75-A282-EED224BF45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4338A87A-5EE6-483A-8094-E40DD1273A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16751" name="Group 367">
            <a:extLst>
              <a:ext uri="{FF2B5EF4-FFF2-40B4-BE49-F238E27FC236}">
                <a16:creationId xmlns:a16="http://schemas.microsoft.com/office/drawing/2014/main" id="{B4F37682-E81D-42F1-8D97-258216EB1C27}"/>
              </a:ext>
            </a:extLst>
          </p:cNvPr>
          <p:cNvGrpSpPr>
            <a:grpSpLocks/>
          </p:cNvGrpSpPr>
          <p:nvPr/>
        </p:nvGrpSpPr>
        <p:grpSpPr bwMode="auto">
          <a:xfrm>
            <a:off x="4992688" y="8788400"/>
            <a:ext cx="708025" cy="133350"/>
            <a:chOff x="1089" y="2641"/>
            <a:chExt cx="446" cy="84"/>
          </a:xfrm>
        </p:grpSpPr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BFC0758B-7682-4C24-B5B8-E28B577A6B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E068E6D4-3005-4F8A-B808-38D1C77945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16754" name="Group 370">
            <a:extLst>
              <a:ext uri="{FF2B5EF4-FFF2-40B4-BE49-F238E27FC236}">
                <a16:creationId xmlns:a16="http://schemas.microsoft.com/office/drawing/2014/main" id="{C58C1374-9028-4E0F-9E07-7AF1D5264571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40888"/>
            <a:ext cx="708025" cy="133350"/>
            <a:chOff x="1098" y="2785"/>
            <a:chExt cx="446" cy="84"/>
          </a:xfrm>
        </p:grpSpPr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073708E9-1EFB-4844-841F-16950EF0F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5CE585BC-4DF5-4465-92EA-3CAC8E0EB6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16757" name="Group 373">
            <a:extLst>
              <a:ext uri="{FF2B5EF4-FFF2-40B4-BE49-F238E27FC236}">
                <a16:creationId xmlns:a16="http://schemas.microsoft.com/office/drawing/2014/main" id="{AA22441E-D03C-4F1D-B697-6450F95A0171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8788400"/>
            <a:ext cx="396875" cy="133350"/>
            <a:chOff x="643" y="3948"/>
            <a:chExt cx="250" cy="84"/>
          </a:xfrm>
        </p:grpSpPr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98E996F2-8DE3-4C27-BE66-69728F37F0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33A9CF2B-5682-45D4-8255-0ADB3259A7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16760" name="Group 376">
            <a:extLst>
              <a:ext uri="{FF2B5EF4-FFF2-40B4-BE49-F238E27FC236}">
                <a16:creationId xmlns:a16="http://schemas.microsoft.com/office/drawing/2014/main" id="{240D7A12-C6EB-43A4-8B32-F7F556BA148A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6627813"/>
            <a:ext cx="396875" cy="133350"/>
            <a:chOff x="636" y="2980"/>
            <a:chExt cx="250" cy="84"/>
          </a:xfrm>
        </p:grpSpPr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579554ED-F6CB-492E-919E-FF357238F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2545ADAE-5AE5-43BC-86A2-1E9C80E48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16763" name="Group 379">
            <a:extLst>
              <a:ext uri="{FF2B5EF4-FFF2-40B4-BE49-F238E27FC236}">
                <a16:creationId xmlns:a16="http://schemas.microsoft.com/office/drawing/2014/main" id="{97FC929D-F306-4042-BC52-B9A6F292CE64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5006975"/>
            <a:ext cx="396875" cy="133350"/>
            <a:chOff x="706" y="2303"/>
            <a:chExt cx="250" cy="84"/>
          </a:xfrm>
        </p:grpSpPr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8DA65CD2-EF2D-435E-BCDF-F9254A071B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30033AF3-48EE-42BF-B5B4-1459A05D6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16766" name="Group 382">
            <a:extLst>
              <a:ext uri="{FF2B5EF4-FFF2-40B4-BE49-F238E27FC236}">
                <a16:creationId xmlns:a16="http://schemas.microsoft.com/office/drawing/2014/main" id="{BA7829BD-47B8-4586-A92D-71E28AF011AF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541000"/>
            <a:ext cx="396875" cy="133350"/>
            <a:chOff x="636" y="3321"/>
            <a:chExt cx="250" cy="84"/>
          </a:xfrm>
        </p:grpSpPr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68AE9753-CBFA-4DE6-B4C8-59A349E97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A4D7A69F-07F0-4F57-878A-8CA4B0199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F921C2C0-0BF3-40F2-A306-7FE6D4D382B8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9147175"/>
            <a:ext cx="396875" cy="133350"/>
            <a:chOff x="643" y="3465"/>
            <a:chExt cx="250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9103ACB9-35F3-42B8-9A70-F50371EBB3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508EEAE5-EA08-4159-8451-DBE0BE8DF2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58163117-0C6D-46F3-9DA0-045AC6875881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1946275"/>
            <a:ext cx="396875" cy="133350"/>
            <a:chOff x="699" y="2840"/>
            <a:chExt cx="250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6F3FFCC9-84E6-4C04-9F5A-D23A5B4EA3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B0D7601B-5F7C-480F-BFB6-DE4378FF0B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16775" name="Group 391">
            <a:extLst>
              <a:ext uri="{FF2B5EF4-FFF2-40B4-BE49-F238E27FC236}">
                <a16:creationId xmlns:a16="http://schemas.microsoft.com/office/drawing/2014/main" id="{F0FAA3A7-A335-4D30-A4B6-07D9BED0E56E}"/>
              </a:ext>
            </a:extLst>
          </p:cNvPr>
          <p:cNvGrpSpPr>
            <a:grpSpLocks/>
          </p:cNvGrpSpPr>
          <p:nvPr/>
        </p:nvGrpSpPr>
        <p:grpSpPr bwMode="auto">
          <a:xfrm>
            <a:off x="8004175" y="10721975"/>
            <a:ext cx="396875" cy="133350"/>
            <a:chOff x="706" y="2984"/>
            <a:chExt cx="250" cy="84"/>
          </a:xfrm>
        </p:grpSpPr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40F19581-8CAF-4CA7-9EB2-2E9345F1B8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18F67AAF-1B45-4DDC-9DA4-5A95525E89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16778" name="Group 394">
            <a:extLst>
              <a:ext uri="{FF2B5EF4-FFF2-40B4-BE49-F238E27FC236}">
                <a16:creationId xmlns:a16="http://schemas.microsoft.com/office/drawing/2014/main" id="{32CB5687-302D-4228-B89D-5B3EFE185B9A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121525"/>
            <a:ext cx="396875" cy="133350"/>
            <a:chOff x="329" y="1140"/>
            <a:chExt cx="250" cy="84"/>
          </a:xfrm>
        </p:grpSpPr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C843067A-6C5F-4FBC-B2F9-51B1074E8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29F4640F-72DC-4E33-959B-03B4BBA94C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sp>
        <p:nvSpPr>
          <p:cNvPr id="16781" name="WordArt 397">
            <a:extLst>
              <a:ext uri="{FF2B5EF4-FFF2-40B4-BE49-F238E27FC236}">
                <a16:creationId xmlns:a16="http://schemas.microsoft.com/office/drawing/2014/main" id="{A3CCD9E4-227C-40FF-BB68-6DB92226891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80213" y="9821863"/>
            <a:ext cx="39528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6782" name="Group 398">
            <a:extLst>
              <a:ext uri="{FF2B5EF4-FFF2-40B4-BE49-F238E27FC236}">
                <a16:creationId xmlns:a16="http://schemas.microsoft.com/office/drawing/2014/main" id="{5A397D9C-F470-49C7-A81A-84F3D7018B01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396875" cy="133350"/>
            <a:chOff x="266" y="3465"/>
            <a:chExt cx="250" cy="84"/>
          </a:xfrm>
        </p:grpSpPr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91902662-8EEE-4324-897E-1D88615645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16784" name="WordArt 400">
              <a:extLst>
                <a:ext uri="{FF2B5EF4-FFF2-40B4-BE49-F238E27FC236}">
                  <a16:creationId xmlns:a16="http://schemas.microsoft.com/office/drawing/2014/main" id="{9DEABE1D-217C-4DFC-88F9-258C212ADE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16785" name="Group 401">
            <a:extLst>
              <a:ext uri="{FF2B5EF4-FFF2-40B4-BE49-F238E27FC236}">
                <a16:creationId xmlns:a16="http://schemas.microsoft.com/office/drawing/2014/main" id="{7E03143E-7FD6-4402-8A34-B585DA0DC968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10228263"/>
            <a:ext cx="396875" cy="133350"/>
            <a:chOff x="273" y="3609"/>
            <a:chExt cx="250" cy="84"/>
          </a:xfrm>
        </p:grpSpPr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EC65B6C7-B582-451C-BF3C-C234B8163F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16787" name="WordArt 403">
              <a:extLst>
                <a:ext uri="{FF2B5EF4-FFF2-40B4-BE49-F238E27FC236}">
                  <a16:creationId xmlns:a16="http://schemas.microsoft.com/office/drawing/2014/main" id="{3FEDDFF8-43B3-4979-B309-12CB4A1DB1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16788" name="Group 404">
            <a:extLst>
              <a:ext uri="{FF2B5EF4-FFF2-40B4-BE49-F238E27FC236}">
                <a16:creationId xmlns:a16="http://schemas.microsoft.com/office/drawing/2014/main" id="{F6C74FA3-6A5B-4595-AB93-7B227E045340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6040438"/>
            <a:ext cx="396875" cy="133350"/>
            <a:chOff x="329" y="1819"/>
            <a:chExt cx="250" cy="84"/>
          </a:xfrm>
        </p:grpSpPr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EF13F86B-6D7F-4287-8F70-95677B5D1D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16790" name="WordArt 406">
              <a:extLst>
                <a:ext uri="{FF2B5EF4-FFF2-40B4-BE49-F238E27FC236}">
                  <a16:creationId xmlns:a16="http://schemas.microsoft.com/office/drawing/2014/main" id="{B44C6694-2101-47D8-A8F2-D121868D2C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16791" name="Group 407">
            <a:extLst>
              <a:ext uri="{FF2B5EF4-FFF2-40B4-BE49-F238E27FC236}">
                <a16:creationId xmlns:a16="http://schemas.microsoft.com/office/drawing/2014/main" id="{68F1FA2C-E087-458F-A73E-275FB49E1B18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221413"/>
            <a:ext cx="396875" cy="133350"/>
            <a:chOff x="336" y="1963"/>
            <a:chExt cx="250" cy="84"/>
          </a:xfrm>
        </p:grpSpPr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D787FAA2-EC2D-49DC-8A38-809911A485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16793" name="WordArt 409">
              <a:extLst>
                <a:ext uri="{FF2B5EF4-FFF2-40B4-BE49-F238E27FC236}">
                  <a16:creationId xmlns:a16="http://schemas.microsoft.com/office/drawing/2014/main" id="{6B064E8E-2391-4B53-A087-16153BA865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16794" name="Group 410">
            <a:extLst>
              <a:ext uri="{FF2B5EF4-FFF2-40B4-BE49-F238E27FC236}">
                <a16:creationId xmlns:a16="http://schemas.microsoft.com/office/drawing/2014/main" id="{DA18CF63-2030-4786-BD67-A518AA4D578F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6761163"/>
            <a:ext cx="396875" cy="133350"/>
            <a:chOff x="266" y="2980"/>
            <a:chExt cx="250" cy="84"/>
          </a:xfrm>
        </p:grpSpPr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841A1653-DADE-465F-BFF9-75CD8BFE9F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16796" name="WordArt 412">
              <a:extLst>
                <a:ext uri="{FF2B5EF4-FFF2-40B4-BE49-F238E27FC236}">
                  <a16:creationId xmlns:a16="http://schemas.microsoft.com/office/drawing/2014/main" id="{B01B056A-7D47-4407-94FF-9CB198A78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16797" name="Group 413">
            <a:extLst>
              <a:ext uri="{FF2B5EF4-FFF2-40B4-BE49-F238E27FC236}">
                <a16:creationId xmlns:a16="http://schemas.microsoft.com/office/drawing/2014/main" id="{57061D33-40AF-4D2A-BE8E-72E968DFE25E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779963"/>
            <a:ext cx="396875" cy="133350"/>
            <a:chOff x="336" y="2303"/>
            <a:chExt cx="250" cy="84"/>
          </a:xfrm>
        </p:grpSpPr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F67C946B-07D2-478B-84C0-B510EC0D0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16799" name="WordArt 415">
              <a:extLst>
                <a:ext uri="{FF2B5EF4-FFF2-40B4-BE49-F238E27FC236}">
                  <a16:creationId xmlns:a16="http://schemas.microsoft.com/office/drawing/2014/main" id="{823F2255-9FCA-4A0D-B635-B621308A3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16800" name="Group 416">
            <a:extLst>
              <a:ext uri="{FF2B5EF4-FFF2-40B4-BE49-F238E27FC236}">
                <a16:creationId xmlns:a16="http://schemas.microsoft.com/office/drawing/2014/main" id="{13E69414-8C05-4C1D-9DDE-F26A33BD2AFA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9280525"/>
            <a:ext cx="396875" cy="133350"/>
            <a:chOff x="266" y="3321"/>
            <a:chExt cx="250" cy="84"/>
          </a:xfrm>
        </p:grpSpPr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CD7BF5C9-4753-44CE-BE4A-E2C61C6243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16802" name="WordArt 418">
              <a:extLst>
                <a:ext uri="{FF2B5EF4-FFF2-40B4-BE49-F238E27FC236}">
                  <a16:creationId xmlns:a16="http://schemas.microsoft.com/office/drawing/2014/main" id="{38BF9583-1111-48F4-8F3C-BEC4AB6C1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16803" name="Group 419">
            <a:extLst>
              <a:ext uri="{FF2B5EF4-FFF2-40B4-BE49-F238E27FC236}">
                <a16:creationId xmlns:a16="http://schemas.microsoft.com/office/drawing/2014/main" id="{25C7FD67-E781-4DF1-9EF9-EC9109AF3B39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7527925"/>
            <a:ext cx="396875" cy="133350"/>
            <a:chOff x="273" y="3465"/>
            <a:chExt cx="250" cy="84"/>
          </a:xfrm>
        </p:grpSpPr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DF71425C-E04F-46F3-BFEF-D90BC58F77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16805" name="WordArt 421">
              <a:extLst>
                <a:ext uri="{FF2B5EF4-FFF2-40B4-BE49-F238E27FC236}">
                  <a16:creationId xmlns:a16="http://schemas.microsoft.com/office/drawing/2014/main" id="{6A957A5F-4C4F-4F72-B14E-725FEC0979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16806" name="Group 422">
            <a:extLst>
              <a:ext uri="{FF2B5EF4-FFF2-40B4-BE49-F238E27FC236}">
                <a16:creationId xmlns:a16="http://schemas.microsoft.com/office/drawing/2014/main" id="{795E5E31-4E67-43EE-8E02-CF754B50DD7A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10768013"/>
            <a:ext cx="396875" cy="133350"/>
            <a:chOff x="266" y="3661"/>
            <a:chExt cx="250" cy="84"/>
          </a:xfrm>
        </p:grpSpPr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9FC3F4EF-B538-4145-BBB3-8E96D8059D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16808" name="WordArt 424">
              <a:extLst>
                <a:ext uri="{FF2B5EF4-FFF2-40B4-BE49-F238E27FC236}">
                  <a16:creationId xmlns:a16="http://schemas.microsoft.com/office/drawing/2014/main" id="{3D2BFFE2-AF68-4F69-A174-A2238128B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16809" name="Group 425">
            <a:extLst>
              <a:ext uri="{FF2B5EF4-FFF2-40B4-BE49-F238E27FC236}">
                <a16:creationId xmlns:a16="http://schemas.microsoft.com/office/drawing/2014/main" id="{C3BEF052-FB99-4617-AEBF-FF88D401FB1A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8428038"/>
            <a:ext cx="396875" cy="133350"/>
            <a:chOff x="336" y="2984"/>
            <a:chExt cx="250" cy="84"/>
          </a:xfrm>
        </p:grpSpPr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655BBAA8-3C15-4981-8243-B1299489A1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16811" name="WordArt 427">
              <a:extLst>
                <a:ext uri="{FF2B5EF4-FFF2-40B4-BE49-F238E27FC236}">
                  <a16:creationId xmlns:a16="http://schemas.microsoft.com/office/drawing/2014/main" id="{C5FA50EC-2654-4DA7-9D64-2303029A8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16812" name="Group 428">
            <a:extLst>
              <a:ext uri="{FF2B5EF4-FFF2-40B4-BE49-F238E27FC236}">
                <a16:creationId xmlns:a16="http://schemas.microsoft.com/office/drawing/2014/main" id="{89DB4A91-D378-419E-9A32-31F7C66BF81E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8788400"/>
            <a:ext cx="396875" cy="133350"/>
            <a:chOff x="1060" y="2981"/>
            <a:chExt cx="250" cy="84"/>
          </a:xfrm>
        </p:grpSpPr>
        <p:sp>
          <p:nvSpPr>
            <p:cNvPr id="16813" name="WordArt 429">
              <a:extLst>
                <a:ext uri="{FF2B5EF4-FFF2-40B4-BE49-F238E27FC236}">
                  <a16:creationId xmlns:a16="http://schemas.microsoft.com/office/drawing/2014/main" id="{0F6508EA-5B8E-4907-B20E-2290E62987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16814" name="WordArt 430">
              <a:extLst>
                <a:ext uri="{FF2B5EF4-FFF2-40B4-BE49-F238E27FC236}">
                  <a16:creationId xmlns:a16="http://schemas.microsoft.com/office/drawing/2014/main" id="{D27F2457-A3C5-4E8C-823F-5F0AB8F8F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16815" name="Group 431">
            <a:extLst>
              <a:ext uri="{FF2B5EF4-FFF2-40B4-BE49-F238E27FC236}">
                <a16:creationId xmlns:a16="http://schemas.microsoft.com/office/drawing/2014/main" id="{63345A6F-F3D3-404C-9B33-E037A90A5F7F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9867900"/>
            <a:ext cx="396875" cy="133350"/>
            <a:chOff x="1067" y="3125"/>
            <a:chExt cx="250" cy="84"/>
          </a:xfrm>
        </p:grpSpPr>
        <p:sp>
          <p:nvSpPr>
            <p:cNvPr id="16816" name="WordArt 432">
              <a:extLst>
                <a:ext uri="{FF2B5EF4-FFF2-40B4-BE49-F238E27FC236}">
                  <a16:creationId xmlns:a16="http://schemas.microsoft.com/office/drawing/2014/main" id="{246D15BA-C5D1-4D97-94AB-2EF9FF2B35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16817" name="WordArt 433">
              <a:extLst>
                <a:ext uri="{FF2B5EF4-FFF2-40B4-BE49-F238E27FC236}">
                  <a16:creationId xmlns:a16="http://schemas.microsoft.com/office/drawing/2014/main" id="{1F8B73D8-0E5A-4AB2-9195-6F93A63319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16818" name="Group 434">
            <a:extLst>
              <a:ext uri="{FF2B5EF4-FFF2-40B4-BE49-F238E27FC236}">
                <a16:creationId xmlns:a16="http://schemas.microsoft.com/office/drawing/2014/main" id="{AB216C02-759B-4C74-A076-34C1B5326135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6761163"/>
            <a:ext cx="396875" cy="133350"/>
            <a:chOff x="1060" y="3322"/>
            <a:chExt cx="250" cy="84"/>
          </a:xfrm>
        </p:grpSpPr>
        <p:sp>
          <p:nvSpPr>
            <p:cNvPr id="16819" name="WordArt 435">
              <a:extLst>
                <a:ext uri="{FF2B5EF4-FFF2-40B4-BE49-F238E27FC236}">
                  <a16:creationId xmlns:a16="http://schemas.microsoft.com/office/drawing/2014/main" id="{2377105E-E989-4C6A-AC5A-88325B6420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16820" name="WordArt 436">
              <a:extLst>
                <a:ext uri="{FF2B5EF4-FFF2-40B4-BE49-F238E27FC236}">
                  <a16:creationId xmlns:a16="http://schemas.microsoft.com/office/drawing/2014/main" id="{8F6C9AC6-7538-465B-8517-6A36BF256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16821" name="Group 437">
            <a:extLst>
              <a:ext uri="{FF2B5EF4-FFF2-40B4-BE49-F238E27FC236}">
                <a16:creationId xmlns:a16="http://schemas.microsoft.com/office/drawing/2014/main" id="{1824DEB9-B66D-48A5-A863-F9AE8EED3308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8921750"/>
            <a:ext cx="396875" cy="133350"/>
            <a:chOff x="1130" y="2644"/>
            <a:chExt cx="250" cy="84"/>
          </a:xfrm>
        </p:grpSpPr>
        <p:sp>
          <p:nvSpPr>
            <p:cNvPr id="16822" name="WordArt 438">
              <a:extLst>
                <a:ext uri="{FF2B5EF4-FFF2-40B4-BE49-F238E27FC236}">
                  <a16:creationId xmlns:a16="http://schemas.microsoft.com/office/drawing/2014/main" id="{38863F3F-9111-4E39-8651-6D768A6053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16823" name="WordArt 439">
              <a:extLst>
                <a:ext uri="{FF2B5EF4-FFF2-40B4-BE49-F238E27FC236}">
                  <a16:creationId xmlns:a16="http://schemas.microsoft.com/office/drawing/2014/main" id="{CCD36A4A-8AF4-4939-9065-991DE5F8A5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16824" name="Group 440">
            <a:extLst>
              <a:ext uri="{FF2B5EF4-FFF2-40B4-BE49-F238E27FC236}">
                <a16:creationId xmlns:a16="http://schemas.microsoft.com/office/drawing/2014/main" id="{E585BD5A-31A1-4127-98C4-F4B64B53FCD5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7661275"/>
            <a:ext cx="396875" cy="133350"/>
            <a:chOff x="1210" y="3125"/>
            <a:chExt cx="250" cy="84"/>
          </a:xfrm>
        </p:grpSpPr>
        <p:sp>
          <p:nvSpPr>
            <p:cNvPr id="16825" name="WordArt 441">
              <a:extLst>
                <a:ext uri="{FF2B5EF4-FFF2-40B4-BE49-F238E27FC236}">
                  <a16:creationId xmlns:a16="http://schemas.microsoft.com/office/drawing/2014/main" id="{745BA23D-D185-4E92-AD92-FC4FBA4D57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16826" name="WordArt 442">
              <a:extLst>
                <a:ext uri="{FF2B5EF4-FFF2-40B4-BE49-F238E27FC236}">
                  <a16:creationId xmlns:a16="http://schemas.microsoft.com/office/drawing/2014/main" id="{D46E2BB9-F87C-4691-A20C-02AB6F4DAF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91" name="Group 183">
            <a:extLst>
              <a:ext uri="{FF2B5EF4-FFF2-40B4-BE49-F238E27FC236}">
                <a16:creationId xmlns:a16="http://schemas.microsoft.com/office/drawing/2014/main" id="{4F0ED3E8-E3A9-4F95-9AAE-FF766BC7539D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460375"/>
            <a:ext cx="8821737" cy="11520488"/>
            <a:chOff x="189" y="290"/>
            <a:chExt cx="5557" cy="7257"/>
          </a:xfrm>
        </p:grpSpPr>
        <p:sp>
          <p:nvSpPr>
            <p:cNvPr id="17541" name="Freeform 133">
              <a:extLst>
                <a:ext uri="{FF2B5EF4-FFF2-40B4-BE49-F238E27FC236}">
                  <a16:creationId xmlns:a16="http://schemas.microsoft.com/office/drawing/2014/main" id="{DA10A5A6-C11F-4440-A2FC-5D55F4AD2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57"/>
              <a:ext cx="908" cy="2154"/>
            </a:xfrm>
            <a:custGeom>
              <a:avLst/>
              <a:gdLst>
                <a:gd name="T0" fmla="*/ 794 w 908"/>
                <a:gd name="T1" fmla="*/ 2154 h 2154"/>
                <a:gd name="T2" fmla="*/ 227 w 908"/>
                <a:gd name="T3" fmla="*/ 2154 h 2154"/>
                <a:gd name="T4" fmla="*/ 227 w 908"/>
                <a:gd name="T5" fmla="*/ 1928 h 2154"/>
                <a:gd name="T6" fmla="*/ 114 w 908"/>
                <a:gd name="T7" fmla="*/ 1928 h 2154"/>
                <a:gd name="T8" fmla="*/ 114 w 908"/>
                <a:gd name="T9" fmla="*/ 1474 h 2154"/>
                <a:gd name="T10" fmla="*/ 0 w 908"/>
                <a:gd name="T11" fmla="*/ 1474 h 2154"/>
                <a:gd name="T12" fmla="*/ 0 w 908"/>
                <a:gd name="T13" fmla="*/ 1247 h 2154"/>
                <a:gd name="T14" fmla="*/ 227 w 908"/>
                <a:gd name="T15" fmla="*/ 1247 h 2154"/>
                <a:gd name="T16" fmla="*/ 227 w 908"/>
                <a:gd name="T17" fmla="*/ 907 h 2154"/>
                <a:gd name="T18" fmla="*/ 114 w 908"/>
                <a:gd name="T19" fmla="*/ 907 h 2154"/>
                <a:gd name="T20" fmla="*/ 114 w 908"/>
                <a:gd name="T21" fmla="*/ 794 h 2154"/>
                <a:gd name="T22" fmla="*/ 0 w 908"/>
                <a:gd name="T23" fmla="*/ 794 h 2154"/>
                <a:gd name="T24" fmla="*/ 0 w 908"/>
                <a:gd name="T25" fmla="*/ 680 h 2154"/>
                <a:gd name="T26" fmla="*/ 227 w 908"/>
                <a:gd name="T27" fmla="*/ 680 h 2154"/>
                <a:gd name="T28" fmla="*/ 227 w 908"/>
                <a:gd name="T29" fmla="*/ 340 h 2154"/>
                <a:gd name="T30" fmla="*/ 341 w 908"/>
                <a:gd name="T31" fmla="*/ 340 h 2154"/>
                <a:gd name="T32" fmla="*/ 341 w 908"/>
                <a:gd name="T33" fmla="*/ 227 h 2154"/>
                <a:gd name="T34" fmla="*/ 454 w 908"/>
                <a:gd name="T35" fmla="*/ 227 h 2154"/>
                <a:gd name="T36" fmla="*/ 454 w 908"/>
                <a:gd name="T37" fmla="*/ 113 h 2154"/>
                <a:gd name="T38" fmla="*/ 567 w 908"/>
                <a:gd name="T39" fmla="*/ 113 h 2154"/>
                <a:gd name="T40" fmla="*/ 567 w 908"/>
                <a:gd name="T41" fmla="*/ 0 h 2154"/>
                <a:gd name="T42" fmla="*/ 681 w 908"/>
                <a:gd name="T43" fmla="*/ 0 h 2154"/>
                <a:gd name="T44" fmla="*/ 681 w 908"/>
                <a:gd name="T45" fmla="*/ 1134 h 2154"/>
                <a:gd name="T46" fmla="*/ 567 w 908"/>
                <a:gd name="T47" fmla="*/ 1134 h 2154"/>
                <a:gd name="T48" fmla="*/ 567 w 908"/>
                <a:gd name="T49" fmla="*/ 1361 h 2154"/>
                <a:gd name="T50" fmla="*/ 794 w 908"/>
                <a:gd name="T51" fmla="*/ 1361 h 2154"/>
                <a:gd name="T52" fmla="*/ 794 w 908"/>
                <a:gd name="T53" fmla="*/ 1814 h 2154"/>
                <a:gd name="T54" fmla="*/ 908 w 908"/>
                <a:gd name="T55" fmla="*/ 1814 h 2154"/>
                <a:gd name="T56" fmla="*/ 908 w 908"/>
                <a:gd name="T57" fmla="*/ 2041 h 2154"/>
                <a:gd name="T58" fmla="*/ 794 w 908"/>
                <a:gd name="T59" fmla="*/ 2041 h 2154"/>
                <a:gd name="T60" fmla="*/ 794 w 908"/>
                <a:gd name="T61" fmla="*/ 215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2154">
                  <a:moveTo>
                    <a:pt x="794" y="2154"/>
                  </a:moveTo>
                  <a:lnTo>
                    <a:pt x="227" y="2154"/>
                  </a:lnTo>
                  <a:lnTo>
                    <a:pt x="227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814"/>
                  </a:lnTo>
                  <a:lnTo>
                    <a:pt x="908" y="1814"/>
                  </a:lnTo>
                  <a:lnTo>
                    <a:pt x="908" y="2041"/>
                  </a:lnTo>
                  <a:lnTo>
                    <a:pt x="794" y="2041"/>
                  </a:lnTo>
                  <a:lnTo>
                    <a:pt x="794" y="21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9067E568-5053-46FE-8978-504C933E2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764"/>
              <a:ext cx="908" cy="1361"/>
            </a:xfrm>
            <a:custGeom>
              <a:avLst/>
              <a:gdLst>
                <a:gd name="T0" fmla="*/ 454 w 908"/>
                <a:gd name="T1" fmla="*/ 1361 h 1361"/>
                <a:gd name="T2" fmla="*/ 341 w 908"/>
                <a:gd name="T3" fmla="*/ 1361 h 1361"/>
                <a:gd name="T4" fmla="*/ 341 w 908"/>
                <a:gd name="T5" fmla="*/ 1247 h 1361"/>
                <a:gd name="T6" fmla="*/ 227 w 908"/>
                <a:gd name="T7" fmla="*/ 1247 h 1361"/>
                <a:gd name="T8" fmla="*/ 227 w 908"/>
                <a:gd name="T9" fmla="*/ 1134 h 1361"/>
                <a:gd name="T10" fmla="*/ 341 w 908"/>
                <a:gd name="T11" fmla="*/ 1134 h 1361"/>
                <a:gd name="T12" fmla="*/ 341 w 908"/>
                <a:gd name="T13" fmla="*/ 907 h 1361"/>
                <a:gd name="T14" fmla="*/ 227 w 908"/>
                <a:gd name="T15" fmla="*/ 907 h 1361"/>
                <a:gd name="T16" fmla="*/ 227 w 908"/>
                <a:gd name="T17" fmla="*/ 454 h 1361"/>
                <a:gd name="T18" fmla="*/ 0 w 908"/>
                <a:gd name="T19" fmla="*/ 454 h 1361"/>
                <a:gd name="T20" fmla="*/ 0 w 908"/>
                <a:gd name="T21" fmla="*/ 227 h 1361"/>
                <a:gd name="T22" fmla="*/ 114 w 908"/>
                <a:gd name="T23" fmla="*/ 227 h 1361"/>
                <a:gd name="T24" fmla="*/ 114 w 908"/>
                <a:gd name="T25" fmla="*/ 0 h 1361"/>
                <a:gd name="T26" fmla="*/ 794 w 908"/>
                <a:gd name="T27" fmla="*/ 0 h 1361"/>
                <a:gd name="T28" fmla="*/ 794 w 908"/>
                <a:gd name="T29" fmla="*/ 113 h 1361"/>
                <a:gd name="T30" fmla="*/ 908 w 908"/>
                <a:gd name="T31" fmla="*/ 113 h 1361"/>
                <a:gd name="T32" fmla="*/ 908 w 908"/>
                <a:gd name="T33" fmla="*/ 340 h 1361"/>
                <a:gd name="T34" fmla="*/ 794 w 908"/>
                <a:gd name="T35" fmla="*/ 340 h 1361"/>
                <a:gd name="T36" fmla="*/ 794 w 908"/>
                <a:gd name="T37" fmla="*/ 567 h 1361"/>
                <a:gd name="T38" fmla="*/ 681 w 908"/>
                <a:gd name="T39" fmla="*/ 567 h 1361"/>
                <a:gd name="T40" fmla="*/ 681 w 908"/>
                <a:gd name="T41" fmla="*/ 794 h 1361"/>
                <a:gd name="T42" fmla="*/ 567 w 908"/>
                <a:gd name="T43" fmla="*/ 794 h 1361"/>
                <a:gd name="T44" fmla="*/ 567 w 908"/>
                <a:gd name="T45" fmla="*/ 1021 h 1361"/>
                <a:gd name="T46" fmla="*/ 567 w 908"/>
                <a:gd name="T47" fmla="*/ 1134 h 1361"/>
                <a:gd name="T48" fmla="*/ 454 w 908"/>
                <a:gd name="T49" fmla="*/ 1134 h 1361"/>
                <a:gd name="T50" fmla="*/ 454 w 908"/>
                <a:gd name="T5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1361">
                  <a:moveTo>
                    <a:pt x="454" y="1361"/>
                  </a:moveTo>
                  <a:lnTo>
                    <a:pt x="341" y="1361"/>
                  </a:lnTo>
                  <a:lnTo>
                    <a:pt x="341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8" y="113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0A4C38D2-C09A-461F-864A-939587088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743"/>
              <a:ext cx="907" cy="1134"/>
            </a:xfrm>
            <a:custGeom>
              <a:avLst/>
              <a:gdLst>
                <a:gd name="T0" fmla="*/ 794 w 907"/>
                <a:gd name="T1" fmla="*/ 1134 h 1134"/>
                <a:gd name="T2" fmla="*/ 794 w 907"/>
                <a:gd name="T3" fmla="*/ 1021 h 1134"/>
                <a:gd name="T4" fmla="*/ 907 w 907"/>
                <a:gd name="T5" fmla="*/ 1021 h 1134"/>
                <a:gd name="T6" fmla="*/ 907 w 907"/>
                <a:gd name="T7" fmla="*/ 681 h 1134"/>
                <a:gd name="T8" fmla="*/ 453 w 907"/>
                <a:gd name="T9" fmla="*/ 681 h 1134"/>
                <a:gd name="T10" fmla="*/ 453 w 907"/>
                <a:gd name="T11" fmla="*/ 567 h 1134"/>
                <a:gd name="T12" fmla="*/ 567 w 907"/>
                <a:gd name="T13" fmla="*/ 567 h 1134"/>
                <a:gd name="T14" fmla="*/ 567 w 907"/>
                <a:gd name="T15" fmla="*/ 341 h 1134"/>
                <a:gd name="T16" fmla="*/ 453 w 907"/>
                <a:gd name="T17" fmla="*/ 341 h 1134"/>
                <a:gd name="T18" fmla="*/ 453 w 907"/>
                <a:gd name="T19" fmla="*/ 227 h 1134"/>
                <a:gd name="T20" fmla="*/ 340 w 907"/>
                <a:gd name="T21" fmla="*/ 227 h 1134"/>
                <a:gd name="T22" fmla="*/ 340 w 907"/>
                <a:gd name="T23" fmla="*/ 114 h 1134"/>
                <a:gd name="T24" fmla="*/ 227 w 907"/>
                <a:gd name="T25" fmla="*/ 114 h 1134"/>
                <a:gd name="T26" fmla="*/ 227 w 907"/>
                <a:gd name="T27" fmla="*/ 0 h 1134"/>
                <a:gd name="T28" fmla="*/ 113 w 907"/>
                <a:gd name="T29" fmla="*/ 0 h 1134"/>
                <a:gd name="T30" fmla="*/ 113 w 907"/>
                <a:gd name="T31" fmla="*/ 114 h 1134"/>
                <a:gd name="T32" fmla="*/ 0 w 907"/>
                <a:gd name="T33" fmla="*/ 114 h 1134"/>
                <a:gd name="T34" fmla="*/ 0 w 907"/>
                <a:gd name="T35" fmla="*/ 1021 h 1134"/>
                <a:gd name="T36" fmla="*/ 680 w 907"/>
                <a:gd name="T37" fmla="*/ 1021 h 1134"/>
                <a:gd name="T38" fmla="*/ 680 w 907"/>
                <a:gd name="T39" fmla="*/ 1134 h 1134"/>
                <a:gd name="T40" fmla="*/ 794 w 907"/>
                <a:gd name="T4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1134">
                  <a:moveTo>
                    <a:pt x="794" y="1134"/>
                  </a:moveTo>
                  <a:lnTo>
                    <a:pt x="794" y="1021"/>
                  </a:lnTo>
                  <a:lnTo>
                    <a:pt x="907" y="1021"/>
                  </a:lnTo>
                  <a:lnTo>
                    <a:pt x="90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79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CDCBC8FA-706A-4B5A-A45D-A08A16706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90"/>
              <a:ext cx="1134" cy="1134"/>
            </a:xfrm>
            <a:custGeom>
              <a:avLst/>
              <a:gdLst>
                <a:gd name="T0" fmla="*/ 794 w 1134"/>
                <a:gd name="T1" fmla="*/ 1134 h 1134"/>
                <a:gd name="T2" fmla="*/ 340 w 1134"/>
                <a:gd name="T3" fmla="*/ 1134 h 1134"/>
                <a:gd name="T4" fmla="*/ 340 w 1134"/>
                <a:gd name="T5" fmla="*/ 1020 h 1134"/>
                <a:gd name="T6" fmla="*/ 454 w 1134"/>
                <a:gd name="T7" fmla="*/ 1020 h 1134"/>
                <a:gd name="T8" fmla="*/ 454 w 1134"/>
                <a:gd name="T9" fmla="*/ 794 h 1134"/>
                <a:gd name="T10" fmla="*/ 340 w 1134"/>
                <a:gd name="T11" fmla="*/ 794 h 1134"/>
                <a:gd name="T12" fmla="*/ 340 w 1134"/>
                <a:gd name="T13" fmla="*/ 680 h 1134"/>
                <a:gd name="T14" fmla="*/ 227 w 1134"/>
                <a:gd name="T15" fmla="*/ 680 h 1134"/>
                <a:gd name="T16" fmla="*/ 227 w 1134"/>
                <a:gd name="T17" fmla="*/ 567 h 1134"/>
                <a:gd name="T18" fmla="*/ 114 w 1134"/>
                <a:gd name="T19" fmla="*/ 567 h 1134"/>
                <a:gd name="T20" fmla="*/ 114 w 1134"/>
                <a:gd name="T21" fmla="*/ 453 h 1134"/>
                <a:gd name="T22" fmla="*/ 0 w 1134"/>
                <a:gd name="T23" fmla="*/ 453 h 1134"/>
                <a:gd name="T24" fmla="*/ 0 w 1134"/>
                <a:gd name="T25" fmla="*/ 0 h 1134"/>
                <a:gd name="T26" fmla="*/ 114 w 1134"/>
                <a:gd name="T27" fmla="*/ 0 h 1134"/>
                <a:gd name="T28" fmla="*/ 114 w 1134"/>
                <a:gd name="T29" fmla="*/ 227 h 1134"/>
                <a:gd name="T30" fmla="*/ 227 w 1134"/>
                <a:gd name="T31" fmla="*/ 227 h 1134"/>
                <a:gd name="T32" fmla="*/ 227 w 1134"/>
                <a:gd name="T33" fmla="*/ 340 h 1134"/>
                <a:gd name="T34" fmla="*/ 567 w 1134"/>
                <a:gd name="T35" fmla="*/ 340 h 1134"/>
                <a:gd name="T36" fmla="*/ 567 w 1134"/>
                <a:gd name="T37" fmla="*/ 453 h 1134"/>
                <a:gd name="T38" fmla="*/ 907 w 1134"/>
                <a:gd name="T39" fmla="*/ 453 h 1134"/>
                <a:gd name="T40" fmla="*/ 907 w 1134"/>
                <a:gd name="T41" fmla="*/ 567 h 1134"/>
                <a:gd name="T42" fmla="*/ 1134 w 1134"/>
                <a:gd name="T43" fmla="*/ 567 h 1134"/>
                <a:gd name="T44" fmla="*/ 1134 w 1134"/>
                <a:gd name="T45" fmla="*/ 794 h 1134"/>
                <a:gd name="T46" fmla="*/ 907 w 1134"/>
                <a:gd name="T47" fmla="*/ 794 h 1134"/>
                <a:gd name="T48" fmla="*/ 907 w 1134"/>
                <a:gd name="T49" fmla="*/ 907 h 1134"/>
                <a:gd name="T50" fmla="*/ 907 w 1134"/>
                <a:gd name="T51" fmla="*/ 1020 h 1134"/>
                <a:gd name="T52" fmla="*/ 681 w 1134"/>
                <a:gd name="T53" fmla="*/ 1020 h 1134"/>
                <a:gd name="T54" fmla="*/ 794 w 1134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34" h="1134">
                  <a:moveTo>
                    <a:pt x="794" y="1134"/>
                  </a:moveTo>
                  <a:lnTo>
                    <a:pt x="340" y="1134"/>
                  </a:lnTo>
                  <a:lnTo>
                    <a:pt x="340" y="1020"/>
                  </a:lnTo>
                  <a:lnTo>
                    <a:pt x="454" y="1020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681" y="1020"/>
                  </a:lnTo>
                  <a:lnTo>
                    <a:pt x="794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D04E6822-1C8E-4F2F-8056-2FC1A7C7F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03"/>
              <a:ext cx="1020" cy="1474"/>
            </a:xfrm>
            <a:custGeom>
              <a:avLst/>
              <a:gdLst>
                <a:gd name="T0" fmla="*/ 907 w 1020"/>
                <a:gd name="T1" fmla="*/ 1248 h 1474"/>
                <a:gd name="T2" fmla="*/ 907 w 1020"/>
                <a:gd name="T3" fmla="*/ 1474 h 1474"/>
                <a:gd name="T4" fmla="*/ 567 w 1020"/>
                <a:gd name="T5" fmla="*/ 1474 h 1474"/>
                <a:gd name="T6" fmla="*/ 567 w 1020"/>
                <a:gd name="T7" fmla="*/ 1361 h 1474"/>
                <a:gd name="T8" fmla="*/ 453 w 1020"/>
                <a:gd name="T9" fmla="*/ 1361 h 1474"/>
                <a:gd name="T10" fmla="*/ 453 w 1020"/>
                <a:gd name="T11" fmla="*/ 1248 h 1474"/>
                <a:gd name="T12" fmla="*/ 340 w 1020"/>
                <a:gd name="T13" fmla="*/ 1248 h 1474"/>
                <a:gd name="T14" fmla="*/ 340 w 1020"/>
                <a:gd name="T15" fmla="*/ 1361 h 1474"/>
                <a:gd name="T16" fmla="*/ 226 w 1020"/>
                <a:gd name="T17" fmla="*/ 1361 h 1474"/>
                <a:gd name="T18" fmla="*/ 226 w 1020"/>
                <a:gd name="T19" fmla="*/ 1134 h 1474"/>
                <a:gd name="T20" fmla="*/ 0 w 1020"/>
                <a:gd name="T21" fmla="*/ 1134 h 1474"/>
                <a:gd name="T22" fmla="*/ 0 w 1020"/>
                <a:gd name="T23" fmla="*/ 907 h 1474"/>
                <a:gd name="T24" fmla="*/ 113 w 1020"/>
                <a:gd name="T25" fmla="*/ 907 h 1474"/>
                <a:gd name="T26" fmla="*/ 113 w 1020"/>
                <a:gd name="T27" fmla="*/ 567 h 1474"/>
                <a:gd name="T28" fmla="*/ 0 w 1020"/>
                <a:gd name="T29" fmla="*/ 567 h 1474"/>
                <a:gd name="T30" fmla="*/ 0 w 1020"/>
                <a:gd name="T31" fmla="*/ 0 h 1474"/>
                <a:gd name="T32" fmla="*/ 340 w 1020"/>
                <a:gd name="T33" fmla="*/ 0 h 1474"/>
                <a:gd name="T34" fmla="*/ 340 w 1020"/>
                <a:gd name="T35" fmla="*/ 227 h 1474"/>
                <a:gd name="T36" fmla="*/ 567 w 1020"/>
                <a:gd name="T37" fmla="*/ 227 h 1474"/>
                <a:gd name="T38" fmla="*/ 567 w 1020"/>
                <a:gd name="T39" fmla="*/ 567 h 1474"/>
                <a:gd name="T40" fmla="*/ 793 w 1020"/>
                <a:gd name="T41" fmla="*/ 567 h 1474"/>
                <a:gd name="T42" fmla="*/ 793 w 1020"/>
                <a:gd name="T43" fmla="*/ 681 h 1474"/>
                <a:gd name="T44" fmla="*/ 1020 w 1020"/>
                <a:gd name="T45" fmla="*/ 681 h 1474"/>
                <a:gd name="T46" fmla="*/ 1020 w 1020"/>
                <a:gd name="T47" fmla="*/ 1134 h 1474"/>
                <a:gd name="T48" fmla="*/ 793 w 1020"/>
                <a:gd name="T49" fmla="*/ 1134 h 1474"/>
                <a:gd name="T50" fmla="*/ 793 w 1020"/>
                <a:gd name="T51" fmla="*/ 1248 h 1474"/>
                <a:gd name="T52" fmla="*/ 907 w 1020"/>
                <a:gd name="T53" fmla="*/ 124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474">
                  <a:moveTo>
                    <a:pt x="907" y="1248"/>
                  </a:moveTo>
                  <a:lnTo>
                    <a:pt x="907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1020" y="681"/>
                  </a:lnTo>
                  <a:lnTo>
                    <a:pt x="1020" y="1134"/>
                  </a:lnTo>
                  <a:lnTo>
                    <a:pt x="793" y="1134"/>
                  </a:lnTo>
                  <a:lnTo>
                    <a:pt x="793" y="1248"/>
                  </a:lnTo>
                  <a:lnTo>
                    <a:pt x="907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448ED41B-CB3D-4E69-934B-15D8A17C6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360"/>
            </a:xfrm>
            <a:custGeom>
              <a:avLst/>
              <a:gdLst>
                <a:gd name="T0" fmla="*/ 0 w 1134"/>
                <a:gd name="T1" fmla="*/ 113 h 1360"/>
                <a:gd name="T2" fmla="*/ 454 w 1134"/>
                <a:gd name="T3" fmla="*/ 113 h 1360"/>
                <a:gd name="T4" fmla="*/ 454 w 1134"/>
                <a:gd name="T5" fmla="*/ 0 h 1360"/>
                <a:gd name="T6" fmla="*/ 567 w 1134"/>
                <a:gd name="T7" fmla="*/ 0 h 1360"/>
                <a:gd name="T8" fmla="*/ 567 w 1134"/>
                <a:gd name="T9" fmla="*/ 113 h 1360"/>
                <a:gd name="T10" fmla="*/ 681 w 1134"/>
                <a:gd name="T11" fmla="*/ 113 h 1360"/>
                <a:gd name="T12" fmla="*/ 681 w 1134"/>
                <a:gd name="T13" fmla="*/ 226 h 1360"/>
                <a:gd name="T14" fmla="*/ 1021 w 1134"/>
                <a:gd name="T15" fmla="*/ 226 h 1360"/>
                <a:gd name="T16" fmla="*/ 1021 w 1134"/>
                <a:gd name="T17" fmla="*/ 113 h 1360"/>
                <a:gd name="T18" fmla="*/ 1134 w 1134"/>
                <a:gd name="T19" fmla="*/ 113 h 1360"/>
                <a:gd name="T20" fmla="*/ 1134 w 1134"/>
                <a:gd name="T21" fmla="*/ 453 h 1360"/>
                <a:gd name="T22" fmla="*/ 907 w 1134"/>
                <a:gd name="T23" fmla="*/ 453 h 1360"/>
                <a:gd name="T24" fmla="*/ 907 w 1134"/>
                <a:gd name="T25" fmla="*/ 680 h 1360"/>
                <a:gd name="T26" fmla="*/ 1021 w 1134"/>
                <a:gd name="T27" fmla="*/ 680 h 1360"/>
                <a:gd name="T28" fmla="*/ 1021 w 1134"/>
                <a:gd name="T29" fmla="*/ 1134 h 1360"/>
                <a:gd name="T30" fmla="*/ 1134 w 1134"/>
                <a:gd name="T31" fmla="*/ 1134 h 1360"/>
                <a:gd name="T32" fmla="*/ 1134 w 1134"/>
                <a:gd name="T33" fmla="*/ 1247 h 1360"/>
                <a:gd name="T34" fmla="*/ 907 w 1134"/>
                <a:gd name="T35" fmla="*/ 1247 h 1360"/>
                <a:gd name="T36" fmla="*/ 907 w 1134"/>
                <a:gd name="T37" fmla="*/ 1360 h 1360"/>
                <a:gd name="T38" fmla="*/ 794 w 1134"/>
                <a:gd name="T39" fmla="*/ 1360 h 1360"/>
                <a:gd name="T40" fmla="*/ 794 w 1134"/>
                <a:gd name="T41" fmla="*/ 1247 h 1360"/>
                <a:gd name="T42" fmla="*/ 681 w 1134"/>
                <a:gd name="T43" fmla="*/ 1247 h 1360"/>
                <a:gd name="T44" fmla="*/ 681 w 1134"/>
                <a:gd name="T45" fmla="*/ 1134 h 1360"/>
                <a:gd name="T46" fmla="*/ 567 w 1134"/>
                <a:gd name="T47" fmla="*/ 1134 h 1360"/>
                <a:gd name="T48" fmla="*/ 567 w 1134"/>
                <a:gd name="T49" fmla="*/ 1020 h 1360"/>
                <a:gd name="T50" fmla="*/ 454 w 1134"/>
                <a:gd name="T51" fmla="*/ 1020 h 1360"/>
                <a:gd name="T52" fmla="*/ 454 w 1134"/>
                <a:gd name="T53" fmla="*/ 1134 h 1360"/>
                <a:gd name="T54" fmla="*/ 340 w 1134"/>
                <a:gd name="T55" fmla="*/ 1134 h 1360"/>
                <a:gd name="T56" fmla="*/ 340 w 1134"/>
                <a:gd name="T57" fmla="*/ 1247 h 1360"/>
                <a:gd name="T58" fmla="*/ 114 w 1134"/>
                <a:gd name="T59" fmla="*/ 1247 h 1360"/>
                <a:gd name="T60" fmla="*/ 114 w 1134"/>
                <a:gd name="T61" fmla="*/ 453 h 1360"/>
                <a:gd name="T62" fmla="*/ 0 w 1134"/>
                <a:gd name="T63" fmla="*/ 453 h 1360"/>
                <a:gd name="T64" fmla="*/ 0 w 1134"/>
                <a:gd name="T6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360">
                  <a:moveTo>
                    <a:pt x="0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453"/>
                  </a:lnTo>
                  <a:lnTo>
                    <a:pt x="907" y="453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4" y="124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B06D207B-D957-4641-BD3A-917A9A80C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3011"/>
              <a:ext cx="340" cy="454"/>
            </a:xfrm>
            <a:custGeom>
              <a:avLst/>
              <a:gdLst>
                <a:gd name="T0" fmla="*/ 340 w 340"/>
                <a:gd name="T1" fmla="*/ 454 h 454"/>
                <a:gd name="T2" fmla="*/ 113 w 340"/>
                <a:gd name="T3" fmla="*/ 454 h 454"/>
                <a:gd name="T4" fmla="*/ 113 w 340"/>
                <a:gd name="T5" fmla="*/ 341 h 454"/>
                <a:gd name="T6" fmla="*/ 0 w 340"/>
                <a:gd name="T7" fmla="*/ 341 h 454"/>
                <a:gd name="T8" fmla="*/ 0 w 340"/>
                <a:gd name="T9" fmla="*/ 0 h 454"/>
                <a:gd name="T10" fmla="*/ 227 w 340"/>
                <a:gd name="T11" fmla="*/ 0 h 454"/>
                <a:gd name="T12" fmla="*/ 227 w 340"/>
                <a:gd name="T13" fmla="*/ 114 h 454"/>
                <a:gd name="T14" fmla="*/ 340 w 340"/>
                <a:gd name="T15" fmla="*/ 114 h 454"/>
                <a:gd name="T16" fmla="*/ 340 w 340"/>
                <a:gd name="T17" fmla="*/ 341 h 454"/>
                <a:gd name="T18" fmla="*/ 340 w 340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4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3201FE7C-4035-4047-ABA5-86D211A03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227 h 680"/>
                <a:gd name="T4" fmla="*/ 113 w 794"/>
                <a:gd name="T5" fmla="*/ 227 h 680"/>
                <a:gd name="T6" fmla="*/ 113 w 794"/>
                <a:gd name="T7" fmla="*/ 454 h 680"/>
                <a:gd name="T8" fmla="*/ 340 w 794"/>
                <a:gd name="T9" fmla="*/ 454 h 680"/>
                <a:gd name="T10" fmla="*/ 340 w 794"/>
                <a:gd name="T11" fmla="*/ 680 h 680"/>
                <a:gd name="T12" fmla="*/ 454 w 794"/>
                <a:gd name="T13" fmla="*/ 680 h 680"/>
                <a:gd name="T14" fmla="*/ 454 w 794"/>
                <a:gd name="T15" fmla="*/ 567 h 680"/>
                <a:gd name="T16" fmla="*/ 567 w 794"/>
                <a:gd name="T17" fmla="*/ 567 h 680"/>
                <a:gd name="T18" fmla="*/ 567 w 794"/>
                <a:gd name="T19" fmla="*/ 454 h 680"/>
                <a:gd name="T20" fmla="*/ 680 w 794"/>
                <a:gd name="T21" fmla="*/ 454 h 680"/>
                <a:gd name="T22" fmla="*/ 680 w 794"/>
                <a:gd name="T23" fmla="*/ 340 h 680"/>
                <a:gd name="T24" fmla="*/ 794 w 794"/>
                <a:gd name="T25" fmla="*/ 340 h 680"/>
                <a:gd name="T26" fmla="*/ 794 w 794"/>
                <a:gd name="T27" fmla="*/ 113 h 680"/>
                <a:gd name="T28" fmla="*/ 340 w 794"/>
                <a:gd name="T29" fmla="*/ 113 h 680"/>
                <a:gd name="T30" fmla="*/ 340 w 794"/>
                <a:gd name="T31" fmla="*/ 0 h 680"/>
                <a:gd name="T32" fmla="*/ 113 w 794"/>
                <a:gd name="T33" fmla="*/ 0 h 680"/>
                <a:gd name="T34" fmla="*/ 113 w 794"/>
                <a:gd name="T35" fmla="*/ 113 h 680"/>
                <a:gd name="T36" fmla="*/ 0 w 794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E52B58A4-CAC7-479B-8B42-38151B441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671"/>
              <a:ext cx="1020" cy="681"/>
            </a:xfrm>
            <a:custGeom>
              <a:avLst/>
              <a:gdLst>
                <a:gd name="T0" fmla="*/ 1020 w 1020"/>
                <a:gd name="T1" fmla="*/ 567 h 681"/>
                <a:gd name="T2" fmla="*/ 907 w 1020"/>
                <a:gd name="T3" fmla="*/ 567 h 681"/>
                <a:gd name="T4" fmla="*/ 907 w 1020"/>
                <a:gd name="T5" fmla="*/ 681 h 681"/>
                <a:gd name="T6" fmla="*/ 0 w 1020"/>
                <a:gd name="T7" fmla="*/ 681 h 681"/>
                <a:gd name="T8" fmla="*/ 0 w 1020"/>
                <a:gd name="T9" fmla="*/ 454 h 681"/>
                <a:gd name="T10" fmla="*/ 113 w 1020"/>
                <a:gd name="T11" fmla="*/ 454 h 681"/>
                <a:gd name="T12" fmla="*/ 113 w 1020"/>
                <a:gd name="T13" fmla="*/ 340 h 681"/>
                <a:gd name="T14" fmla="*/ 227 w 1020"/>
                <a:gd name="T15" fmla="*/ 340 h 681"/>
                <a:gd name="T16" fmla="*/ 227 w 1020"/>
                <a:gd name="T17" fmla="*/ 227 h 681"/>
                <a:gd name="T18" fmla="*/ 453 w 1020"/>
                <a:gd name="T19" fmla="*/ 227 h 681"/>
                <a:gd name="T20" fmla="*/ 453 w 1020"/>
                <a:gd name="T21" fmla="*/ 114 h 681"/>
                <a:gd name="T22" fmla="*/ 567 w 1020"/>
                <a:gd name="T23" fmla="*/ 114 h 681"/>
                <a:gd name="T24" fmla="*/ 567 w 1020"/>
                <a:gd name="T25" fmla="*/ 0 h 681"/>
                <a:gd name="T26" fmla="*/ 680 w 1020"/>
                <a:gd name="T27" fmla="*/ 0 h 681"/>
                <a:gd name="T28" fmla="*/ 680 w 1020"/>
                <a:gd name="T29" fmla="*/ 114 h 681"/>
                <a:gd name="T30" fmla="*/ 794 w 1020"/>
                <a:gd name="T31" fmla="*/ 114 h 681"/>
                <a:gd name="T32" fmla="*/ 794 w 1020"/>
                <a:gd name="T33" fmla="*/ 227 h 681"/>
                <a:gd name="T34" fmla="*/ 907 w 1020"/>
                <a:gd name="T35" fmla="*/ 227 h 681"/>
                <a:gd name="T36" fmla="*/ 907 w 1020"/>
                <a:gd name="T37" fmla="*/ 454 h 681"/>
                <a:gd name="T38" fmla="*/ 1020 w 1020"/>
                <a:gd name="T39" fmla="*/ 454 h 681"/>
                <a:gd name="T40" fmla="*/ 1020 w 1020"/>
                <a:gd name="T41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681">
                  <a:moveTo>
                    <a:pt x="1020" y="567"/>
                  </a:moveTo>
                  <a:lnTo>
                    <a:pt x="907" y="567"/>
                  </a:lnTo>
                  <a:lnTo>
                    <a:pt x="907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977F7AA1-4416-437D-8C96-197468836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38"/>
              <a:ext cx="680" cy="681"/>
            </a:xfrm>
            <a:custGeom>
              <a:avLst/>
              <a:gdLst>
                <a:gd name="T0" fmla="*/ 0 w 680"/>
                <a:gd name="T1" fmla="*/ 227 h 681"/>
                <a:gd name="T2" fmla="*/ 0 w 680"/>
                <a:gd name="T3" fmla="*/ 454 h 681"/>
                <a:gd name="T4" fmla="*/ 113 w 680"/>
                <a:gd name="T5" fmla="*/ 454 h 681"/>
                <a:gd name="T6" fmla="*/ 113 w 680"/>
                <a:gd name="T7" fmla="*/ 567 h 681"/>
                <a:gd name="T8" fmla="*/ 340 w 680"/>
                <a:gd name="T9" fmla="*/ 567 h 681"/>
                <a:gd name="T10" fmla="*/ 340 w 680"/>
                <a:gd name="T11" fmla="*/ 681 h 681"/>
                <a:gd name="T12" fmla="*/ 453 w 680"/>
                <a:gd name="T13" fmla="*/ 681 h 681"/>
                <a:gd name="T14" fmla="*/ 680 w 680"/>
                <a:gd name="T15" fmla="*/ 681 h 681"/>
                <a:gd name="T16" fmla="*/ 680 w 680"/>
                <a:gd name="T17" fmla="*/ 227 h 681"/>
                <a:gd name="T18" fmla="*/ 453 w 680"/>
                <a:gd name="T19" fmla="*/ 227 h 681"/>
                <a:gd name="T20" fmla="*/ 453 w 680"/>
                <a:gd name="T21" fmla="*/ 114 h 681"/>
                <a:gd name="T22" fmla="*/ 340 w 680"/>
                <a:gd name="T23" fmla="*/ 114 h 681"/>
                <a:gd name="T24" fmla="*/ 340 w 680"/>
                <a:gd name="T25" fmla="*/ 0 h 681"/>
                <a:gd name="T26" fmla="*/ 226 w 680"/>
                <a:gd name="T27" fmla="*/ 0 h 681"/>
                <a:gd name="T28" fmla="*/ 226 w 680"/>
                <a:gd name="T29" fmla="*/ 114 h 681"/>
                <a:gd name="T30" fmla="*/ 113 w 680"/>
                <a:gd name="T31" fmla="*/ 114 h 681"/>
                <a:gd name="T32" fmla="*/ 113 w 680"/>
                <a:gd name="T33" fmla="*/ 227 h 681"/>
                <a:gd name="T34" fmla="*/ 0 w 680"/>
                <a:gd name="T35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681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680" y="681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3490DA4D-570E-4345-9D78-811CAAEED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238"/>
              <a:ext cx="1247" cy="907"/>
            </a:xfrm>
            <a:custGeom>
              <a:avLst/>
              <a:gdLst>
                <a:gd name="T0" fmla="*/ 113 w 1247"/>
                <a:gd name="T1" fmla="*/ 114 h 907"/>
                <a:gd name="T2" fmla="*/ 113 w 1247"/>
                <a:gd name="T3" fmla="*/ 340 h 907"/>
                <a:gd name="T4" fmla="*/ 0 w 1247"/>
                <a:gd name="T5" fmla="*/ 340 h 907"/>
                <a:gd name="T6" fmla="*/ 0 w 1247"/>
                <a:gd name="T7" fmla="*/ 454 h 907"/>
                <a:gd name="T8" fmla="*/ 113 w 1247"/>
                <a:gd name="T9" fmla="*/ 454 h 907"/>
                <a:gd name="T10" fmla="*/ 113 w 1247"/>
                <a:gd name="T11" fmla="*/ 794 h 907"/>
                <a:gd name="T12" fmla="*/ 227 w 1247"/>
                <a:gd name="T13" fmla="*/ 794 h 907"/>
                <a:gd name="T14" fmla="*/ 227 w 1247"/>
                <a:gd name="T15" fmla="*/ 907 h 907"/>
                <a:gd name="T16" fmla="*/ 340 w 1247"/>
                <a:gd name="T17" fmla="*/ 907 h 907"/>
                <a:gd name="T18" fmla="*/ 340 w 1247"/>
                <a:gd name="T19" fmla="*/ 681 h 907"/>
                <a:gd name="T20" fmla="*/ 453 w 1247"/>
                <a:gd name="T21" fmla="*/ 681 h 907"/>
                <a:gd name="T22" fmla="*/ 453 w 1247"/>
                <a:gd name="T23" fmla="*/ 794 h 907"/>
                <a:gd name="T24" fmla="*/ 567 w 1247"/>
                <a:gd name="T25" fmla="*/ 794 h 907"/>
                <a:gd name="T26" fmla="*/ 567 w 1247"/>
                <a:gd name="T27" fmla="*/ 907 h 907"/>
                <a:gd name="T28" fmla="*/ 680 w 1247"/>
                <a:gd name="T29" fmla="*/ 907 h 907"/>
                <a:gd name="T30" fmla="*/ 680 w 1247"/>
                <a:gd name="T31" fmla="*/ 794 h 907"/>
                <a:gd name="T32" fmla="*/ 907 w 1247"/>
                <a:gd name="T33" fmla="*/ 794 h 907"/>
                <a:gd name="T34" fmla="*/ 907 w 1247"/>
                <a:gd name="T35" fmla="*/ 907 h 907"/>
                <a:gd name="T36" fmla="*/ 1020 w 1247"/>
                <a:gd name="T37" fmla="*/ 907 h 907"/>
                <a:gd name="T38" fmla="*/ 1020 w 1247"/>
                <a:gd name="T39" fmla="*/ 794 h 907"/>
                <a:gd name="T40" fmla="*/ 1247 w 1247"/>
                <a:gd name="T41" fmla="*/ 794 h 907"/>
                <a:gd name="T42" fmla="*/ 1247 w 1247"/>
                <a:gd name="T43" fmla="*/ 681 h 907"/>
                <a:gd name="T44" fmla="*/ 1134 w 1247"/>
                <a:gd name="T45" fmla="*/ 681 h 907"/>
                <a:gd name="T46" fmla="*/ 1134 w 1247"/>
                <a:gd name="T47" fmla="*/ 567 h 907"/>
                <a:gd name="T48" fmla="*/ 907 w 1247"/>
                <a:gd name="T49" fmla="*/ 567 h 907"/>
                <a:gd name="T50" fmla="*/ 907 w 1247"/>
                <a:gd name="T51" fmla="*/ 454 h 907"/>
                <a:gd name="T52" fmla="*/ 794 w 1247"/>
                <a:gd name="T53" fmla="*/ 454 h 907"/>
                <a:gd name="T54" fmla="*/ 794 w 1247"/>
                <a:gd name="T55" fmla="*/ 340 h 907"/>
                <a:gd name="T56" fmla="*/ 680 w 1247"/>
                <a:gd name="T57" fmla="*/ 340 h 907"/>
                <a:gd name="T58" fmla="*/ 680 w 1247"/>
                <a:gd name="T59" fmla="*/ 114 h 907"/>
                <a:gd name="T60" fmla="*/ 453 w 1247"/>
                <a:gd name="T61" fmla="*/ 114 h 907"/>
                <a:gd name="T62" fmla="*/ 453 w 1247"/>
                <a:gd name="T63" fmla="*/ 0 h 907"/>
                <a:gd name="T64" fmla="*/ 340 w 1247"/>
                <a:gd name="T65" fmla="*/ 0 h 907"/>
                <a:gd name="T66" fmla="*/ 340 w 1247"/>
                <a:gd name="T67" fmla="*/ 114 h 907"/>
                <a:gd name="T68" fmla="*/ 113 w 1247"/>
                <a:gd name="T69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907">
                  <a:moveTo>
                    <a:pt x="113" y="114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D925BE10-0AAF-4D5D-82F9-FB74455DE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919"/>
              <a:ext cx="341" cy="453"/>
            </a:xfrm>
            <a:custGeom>
              <a:avLst/>
              <a:gdLst>
                <a:gd name="T0" fmla="*/ 341 w 341"/>
                <a:gd name="T1" fmla="*/ 0 h 453"/>
                <a:gd name="T2" fmla="*/ 341 w 341"/>
                <a:gd name="T3" fmla="*/ 226 h 453"/>
                <a:gd name="T4" fmla="*/ 227 w 341"/>
                <a:gd name="T5" fmla="*/ 226 h 453"/>
                <a:gd name="T6" fmla="*/ 227 w 341"/>
                <a:gd name="T7" fmla="*/ 340 h 453"/>
                <a:gd name="T8" fmla="*/ 114 w 341"/>
                <a:gd name="T9" fmla="*/ 340 h 453"/>
                <a:gd name="T10" fmla="*/ 114 w 341"/>
                <a:gd name="T11" fmla="*/ 453 h 453"/>
                <a:gd name="T12" fmla="*/ 0 w 341"/>
                <a:gd name="T13" fmla="*/ 453 h 453"/>
                <a:gd name="T14" fmla="*/ 0 w 341"/>
                <a:gd name="T15" fmla="*/ 113 h 453"/>
                <a:gd name="T16" fmla="*/ 227 w 341"/>
                <a:gd name="T17" fmla="*/ 113 h 453"/>
                <a:gd name="T18" fmla="*/ 227 w 341"/>
                <a:gd name="T19" fmla="*/ 0 h 453"/>
                <a:gd name="T20" fmla="*/ 341 w 341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453">
                  <a:moveTo>
                    <a:pt x="341" y="0"/>
                  </a:move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Freeform 146">
              <a:extLst>
                <a:ext uri="{FF2B5EF4-FFF2-40B4-BE49-F238E27FC236}">
                  <a16:creationId xmlns:a16="http://schemas.microsoft.com/office/drawing/2014/main" id="{CFE68F88-78CB-437B-9D99-C0DD20887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919"/>
              <a:ext cx="907" cy="680"/>
            </a:xfrm>
            <a:custGeom>
              <a:avLst/>
              <a:gdLst>
                <a:gd name="T0" fmla="*/ 907 w 907"/>
                <a:gd name="T1" fmla="*/ 226 h 680"/>
                <a:gd name="T2" fmla="*/ 907 w 907"/>
                <a:gd name="T3" fmla="*/ 453 h 680"/>
                <a:gd name="T4" fmla="*/ 794 w 907"/>
                <a:gd name="T5" fmla="*/ 453 h 680"/>
                <a:gd name="T6" fmla="*/ 794 w 907"/>
                <a:gd name="T7" fmla="*/ 680 h 680"/>
                <a:gd name="T8" fmla="*/ 227 w 907"/>
                <a:gd name="T9" fmla="*/ 680 h 680"/>
                <a:gd name="T10" fmla="*/ 227 w 907"/>
                <a:gd name="T11" fmla="*/ 567 h 680"/>
                <a:gd name="T12" fmla="*/ 114 w 907"/>
                <a:gd name="T13" fmla="*/ 567 h 680"/>
                <a:gd name="T14" fmla="*/ 114 w 907"/>
                <a:gd name="T15" fmla="*/ 453 h 680"/>
                <a:gd name="T16" fmla="*/ 0 w 907"/>
                <a:gd name="T17" fmla="*/ 453 h 680"/>
                <a:gd name="T18" fmla="*/ 0 w 907"/>
                <a:gd name="T19" fmla="*/ 340 h 680"/>
                <a:gd name="T20" fmla="*/ 114 w 907"/>
                <a:gd name="T21" fmla="*/ 340 h 680"/>
                <a:gd name="T22" fmla="*/ 114 w 907"/>
                <a:gd name="T23" fmla="*/ 226 h 680"/>
                <a:gd name="T24" fmla="*/ 227 w 907"/>
                <a:gd name="T25" fmla="*/ 226 h 680"/>
                <a:gd name="T26" fmla="*/ 227 w 907"/>
                <a:gd name="T27" fmla="*/ 0 h 680"/>
                <a:gd name="T28" fmla="*/ 340 w 907"/>
                <a:gd name="T29" fmla="*/ 0 h 680"/>
                <a:gd name="T30" fmla="*/ 340 w 907"/>
                <a:gd name="T31" fmla="*/ 113 h 680"/>
                <a:gd name="T32" fmla="*/ 454 w 907"/>
                <a:gd name="T33" fmla="*/ 113 h 680"/>
                <a:gd name="T34" fmla="*/ 454 w 907"/>
                <a:gd name="T35" fmla="*/ 226 h 680"/>
                <a:gd name="T36" fmla="*/ 567 w 907"/>
                <a:gd name="T37" fmla="*/ 226 h 680"/>
                <a:gd name="T38" fmla="*/ 567 w 907"/>
                <a:gd name="T39" fmla="*/ 113 h 680"/>
                <a:gd name="T40" fmla="*/ 794 w 907"/>
                <a:gd name="T41" fmla="*/ 113 h 680"/>
                <a:gd name="T42" fmla="*/ 794 w 907"/>
                <a:gd name="T43" fmla="*/ 226 h 680"/>
                <a:gd name="T44" fmla="*/ 907 w 907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680">
                  <a:moveTo>
                    <a:pt x="907" y="226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907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F416EF18-1680-4808-B1DC-5166E11E4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352"/>
              <a:ext cx="908" cy="1020"/>
            </a:xfrm>
            <a:custGeom>
              <a:avLst/>
              <a:gdLst>
                <a:gd name="T0" fmla="*/ 114 w 908"/>
                <a:gd name="T1" fmla="*/ 0 h 1020"/>
                <a:gd name="T2" fmla="*/ 114 w 908"/>
                <a:gd name="T3" fmla="*/ 226 h 1020"/>
                <a:gd name="T4" fmla="*/ 114 w 908"/>
                <a:gd name="T5" fmla="*/ 340 h 1020"/>
                <a:gd name="T6" fmla="*/ 0 w 908"/>
                <a:gd name="T7" fmla="*/ 340 h 1020"/>
                <a:gd name="T8" fmla="*/ 0 w 908"/>
                <a:gd name="T9" fmla="*/ 680 h 1020"/>
                <a:gd name="T10" fmla="*/ 227 w 908"/>
                <a:gd name="T11" fmla="*/ 680 h 1020"/>
                <a:gd name="T12" fmla="*/ 227 w 908"/>
                <a:gd name="T13" fmla="*/ 907 h 1020"/>
                <a:gd name="T14" fmla="*/ 341 w 908"/>
                <a:gd name="T15" fmla="*/ 907 h 1020"/>
                <a:gd name="T16" fmla="*/ 341 w 908"/>
                <a:gd name="T17" fmla="*/ 1020 h 1020"/>
                <a:gd name="T18" fmla="*/ 794 w 908"/>
                <a:gd name="T19" fmla="*/ 1020 h 1020"/>
                <a:gd name="T20" fmla="*/ 794 w 908"/>
                <a:gd name="T21" fmla="*/ 907 h 1020"/>
                <a:gd name="T22" fmla="*/ 908 w 908"/>
                <a:gd name="T23" fmla="*/ 907 h 1020"/>
                <a:gd name="T24" fmla="*/ 908 w 908"/>
                <a:gd name="T25" fmla="*/ 680 h 1020"/>
                <a:gd name="T26" fmla="*/ 794 w 908"/>
                <a:gd name="T27" fmla="*/ 680 h 1020"/>
                <a:gd name="T28" fmla="*/ 794 w 908"/>
                <a:gd name="T29" fmla="*/ 340 h 1020"/>
                <a:gd name="T30" fmla="*/ 681 w 908"/>
                <a:gd name="T31" fmla="*/ 340 h 1020"/>
                <a:gd name="T32" fmla="*/ 681 w 908"/>
                <a:gd name="T33" fmla="*/ 226 h 1020"/>
                <a:gd name="T34" fmla="*/ 794 w 908"/>
                <a:gd name="T35" fmla="*/ 226 h 1020"/>
                <a:gd name="T36" fmla="*/ 794 w 908"/>
                <a:gd name="T37" fmla="*/ 0 h 1020"/>
                <a:gd name="T38" fmla="*/ 114 w 908"/>
                <a:gd name="T3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8" h="1020">
                  <a:moveTo>
                    <a:pt x="114" y="0"/>
                  </a:move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794" y="680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DBCBB938-A556-4C7C-B202-9B1C678D4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4372"/>
              <a:ext cx="1021" cy="1248"/>
            </a:xfrm>
            <a:custGeom>
              <a:avLst/>
              <a:gdLst>
                <a:gd name="T0" fmla="*/ 0 w 1021"/>
                <a:gd name="T1" fmla="*/ 227 h 1248"/>
                <a:gd name="T2" fmla="*/ 0 w 1021"/>
                <a:gd name="T3" fmla="*/ 340 h 1248"/>
                <a:gd name="T4" fmla="*/ 114 w 1021"/>
                <a:gd name="T5" fmla="*/ 340 h 1248"/>
                <a:gd name="T6" fmla="*/ 114 w 1021"/>
                <a:gd name="T7" fmla="*/ 681 h 1248"/>
                <a:gd name="T8" fmla="*/ 227 w 1021"/>
                <a:gd name="T9" fmla="*/ 681 h 1248"/>
                <a:gd name="T10" fmla="*/ 227 w 1021"/>
                <a:gd name="T11" fmla="*/ 907 h 1248"/>
                <a:gd name="T12" fmla="*/ 567 w 1021"/>
                <a:gd name="T13" fmla="*/ 907 h 1248"/>
                <a:gd name="T14" fmla="*/ 567 w 1021"/>
                <a:gd name="T15" fmla="*/ 1134 h 1248"/>
                <a:gd name="T16" fmla="*/ 681 w 1021"/>
                <a:gd name="T17" fmla="*/ 1134 h 1248"/>
                <a:gd name="T18" fmla="*/ 681 w 1021"/>
                <a:gd name="T19" fmla="*/ 1248 h 1248"/>
                <a:gd name="T20" fmla="*/ 794 w 1021"/>
                <a:gd name="T21" fmla="*/ 1248 h 1248"/>
                <a:gd name="T22" fmla="*/ 794 w 1021"/>
                <a:gd name="T23" fmla="*/ 1134 h 1248"/>
                <a:gd name="T24" fmla="*/ 1021 w 1021"/>
                <a:gd name="T25" fmla="*/ 1134 h 1248"/>
                <a:gd name="T26" fmla="*/ 1021 w 1021"/>
                <a:gd name="T27" fmla="*/ 1021 h 1248"/>
                <a:gd name="T28" fmla="*/ 908 w 1021"/>
                <a:gd name="T29" fmla="*/ 1021 h 1248"/>
                <a:gd name="T30" fmla="*/ 908 w 1021"/>
                <a:gd name="T31" fmla="*/ 794 h 1248"/>
                <a:gd name="T32" fmla="*/ 794 w 1021"/>
                <a:gd name="T33" fmla="*/ 794 h 1248"/>
                <a:gd name="T34" fmla="*/ 794 w 1021"/>
                <a:gd name="T35" fmla="*/ 227 h 1248"/>
                <a:gd name="T36" fmla="*/ 681 w 1021"/>
                <a:gd name="T37" fmla="*/ 227 h 1248"/>
                <a:gd name="T38" fmla="*/ 681 w 1021"/>
                <a:gd name="T39" fmla="*/ 0 h 1248"/>
                <a:gd name="T40" fmla="*/ 454 w 1021"/>
                <a:gd name="T41" fmla="*/ 0 h 1248"/>
                <a:gd name="T42" fmla="*/ 454 w 1021"/>
                <a:gd name="T43" fmla="*/ 227 h 1248"/>
                <a:gd name="T44" fmla="*/ 0 w 1021"/>
                <a:gd name="T4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1248">
                  <a:moveTo>
                    <a:pt x="0" y="22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908" y="1021"/>
                  </a:lnTo>
                  <a:lnTo>
                    <a:pt x="908" y="794"/>
                  </a:lnTo>
                  <a:lnTo>
                    <a:pt x="794" y="79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567AF48C-5B30-4E85-9309-16E9BFDB9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6413"/>
              <a:ext cx="1021" cy="1134"/>
            </a:xfrm>
            <a:custGeom>
              <a:avLst/>
              <a:gdLst>
                <a:gd name="T0" fmla="*/ 907 w 1021"/>
                <a:gd name="T1" fmla="*/ 1134 h 1134"/>
                <a:gd name="T2" fmla="*/ 1021 w 1021"/>
                <a:gd name="T3" fmla="*/ 1134 h 1134"/>
                <a:gd name="T4" fmla="*/ 1021 w 1021"/>
                <a:gd name="T5" fmla="*/ 908 h 1134"/>
                <a:gd name="T6" fmla="*/ 907 w 1021"/>
                <a:gd name="T7" fmla="*/ 908 h 1134"/>
                <a:gd name="T8" fmla="*/ 907 w 1021"/>
                <a:gd name="T9" fmla="*/ 794 h 1134"/>
                <a:gd name="T10" fmla="*/ 794 w 1021"/>
                <a:gd name="T11" fmla="*/ 794 h 1134"/>
                <a:gd name="T12" fmla="*/ 794 w 1021"/>
                <a:gd name="T13" fmla="*/ 567 h 1134"/>
                <a:gd name="T14" fmla="*/ 680 w 1021"/>
                <a:gd name="T15" fmla="*/ 567 h 1134"/>
                <a:gd name="T16" fmla="*/ 680 w 1021"/>
                <a:gd name="T17" fmla="*/ 454 h 1134"/>
                <a:gd name="T18" fmla="*/ 567 w 1021"/>
                <a:gd name="T19" fmla="*/ 454 h 1134"/>
                <a:gd name="T20" fmla="*/ 567 w 1021"/>
                <a:gd name="T21" fmla="*/ 114 h 1134"/>
                <a:gd name="T22" fmla="*/ 454 w 1021"/>
                <a:gd name="T23" fmla="*/ 114 h 1134"/>
                <a:gd name="T24" fmla="*/ 454 w 1021"/>
                <a:gd name="T25" fmla="*/ 0 h 1134"/>
                <a:gd name="T26" fmla="*/ 0 w 1021"/>
                <a:gd name="T27" fmla="*/ 0 h 1134"/>
                <a:gd name="T28" fmla="*/ 0 w 1021"/>
                <a:gd name="T29" fmla="*/ 454 h 1134"/>
                <a:gd name="T30" fmla="*/ 340 w 1021"/>
                <a:gd name="T31" fmla="*/ 454 h 1134"/>
                <a:gd name="T32" fmla="*/ 340 w 1021"/>
                <a:gd name="T33" fmla="*/ 567 h 1134"/>
                <a:gd name="T34" fmla="*/ 454 w 1021"/>
                <a:gd name="T35" fmla="*/ 567 h 1134"/>
                <a:gd name="T36" fmla="*/ 454 w 1021"/>
                <a:gd name="T37" fmla="*/ 794 h 1134"/>
                <a:gd name="T38" fmla="*/ 567 w 1021"/>
                <a:gd name="T39" fmla="*/ 794 h 1134"/>
                <a:gd name="T40" fmla="*/ 567 w 1021"/>
                <a:gd name="T41" fmla="*/ 908 h 1134"/>
                <a:gd name="T42" fmla="*/ 680 w 1021"/>
                <a:gd name="T43" fmla="*/ 908 h 1134"/>
                <a:gd name="T44" fmla="*/ 680 w 1021"/>
                <a:gd name="T45" fmla="*/ 1021 h 1134"/>
                <a:gd name="T46" fmla="*/ 907 w 1021"/>
                <a:gd name="T47" fmla="*/ 1021 h 1134"/>
                <a:gd name="T48" fmla="*/ 907 w 1021"/>
                <a:gd name="T4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134">
                  <a:moveTo>
                    <a:pt x="907" y="1134"/>
                  </a:moveTo>
                  <a:lnTo>
                    <a:pt x="1021" y="1134"/>
                  </a:lnTo>
                  <a:lnTo>
                    <a:pt x="1021" y="908"/>
                  </a:lnTo>
                  <a:lnTo>
                    <a:pt x="907" y="908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680" y="908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77AD9D53-92A3-4A60-AD0F-557E6BABB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506"/>
              <a:ext cx="680" cy="907"/>
            </a:xfrm>
            <a:custGeom>
              <a:avLst/>
              <a:gdLst>
                <a:gd name="T0" fmla="*/ 340 w 680"/>
                <a:gd name="T1" fmla="*/ 0 h 907"/>
                <a:gd name="T2" fmla="*/ 340 w 680"/>
                <a:gd name="T3" fmla="*/ 227 h 907"/>
                <a:gd name="T4" fmla="*/ 453 w 680"/>
                <a:gd name="T5" fmla="*/ 227 h 907"/>
                <a:gd name="T6" fmla="*/ 453 w 680"/>
                <a:gd name="T7" fmla="*/ 454 h 907"/>
                <a:gd name="T8" fmla="*/ 567 w 680"/>
                <a:gd name="T9" fmla="*/ 454 h 907"/>
                <a:gd name="T10" fmla="*/ 567 w 680"/>
                <a:gd name="T11" fmla="*/ 681 h 907"/>
                <a:gd name="T12" fmla="*/ 680 w 680"/>
                <a:gd name="T13" fmla="*/ 681 h 907"/>
                <a:gd name="T14" fmla="*/ 680 w 680"/>
                <a:gd name="T15" fmla="*/ 907 h 907"/>
                <a:gd name="T16" fmla="*/ 340 w 680"/>
                <a:gd name="T17" fmla="*/ 907 h 907"/>
                <a:gd name="T18" fmla="*/ 340 w 680"/>
                <a:gd name="T19" fmla="*/ 794 h 907"/>
                <a:gd name="T20" fmla="*/ 227 w 680"/>
                <a:gd name="T21" fmla="*/ 794 h 907"/>
                <a:gd name="T22" fmla="*/ 227 w 680"/>
                <a:gd name="T23" fmla="*/ 567 h 907"/>
                <a:gd name="T24" fmla="*/ 113 w 680"/>
                <a:gd name="T25" fmla="*/ 567 h 907"/>
                <a:gd name="T26" fmla="*/ 113 w 680"/>
                <a:gd name="T27" fmla="*/ 227 h 907"/>
                <a:gd name="T28" fmla="*/ 0 w 680"/>
                <a:gd name="T29" fmla="*/ 227 h 907"/>
                <a:gd name="T30" fmla="*/ 0 w 680"/>
                <a:gd name="T31" fmla="*/ 114 h 907"/>
                <a:gd name="T32" fmla="*/ 113 w 680"/>
                <a:gd name="T33" fmla="*/ 114 h 907"/>
                <a:gd name="T34" fmla="*/ 113 w 680"/>
                <a:gd name="T35" fmla="*/ 0 h 907"/>
                <a:gd name="T36" fmla="*/ 340 w 68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7">
                  <a:moveTo>
                    <a:pt x="340" y="0"/>
                  </a:move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685BBAD6-07CC-46F1-8542-6C4534CA9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5960"/>
              <a:ext cx="567" cy="453"/>
            </a:xfrm>
            <a:custGeom>
              <a:avLst/>
              <a:gdLst>
                <a:gd name="T0" fmla="*/ 567 w 567"/>
                <a:gd name="T1" fmla="*/ 453 h 453"/>
                <a:gd name="T2" fmla="*/ 113 w 567"/>
                <a:gd name="T3" fmla="*/ 453 h 453"/>
                <a:gd name="T4" fmla="*/ 113 w 567"/>
                <a:gd name="T5" fmla="*/ 340 h 453"/>
                <a:gd name="T6" fmla="*/ 0 w 567"/>
                <a:gd name="T7" fmla="*/ 340 h 453"/>
                <a:gd name="T8" fmla="*/ 0 w 567"/>
                <a:gd name="T9" fmla="*/ 0 h 453"/>
                <a:gd name="T10" fmla="*/ 340 w 567"/>
                <a:gd name="T11" fmla="*/ 0 h 453"/>
                <a:gd name="T12" fmla="*/ 340 w 567"/>
                <a:gd name="T13" fmla="*/ 113 h 453"/>
                <a:gd name="T14" fmla="*/ 454 w 567"/>
                <a:gd name="T15" fmla="*/ 113 h 453"/>
                <a:gd name="T16" fmla="*/ 454 w 567"/>
                <a:gd name="T17" fmla="*/ 340 h 453"/>
                <a:gd name="T18" fmla="*/ 567 w 567"/>
                <a:gd name="T19" fmla="*/ 340 h 453"/>
                <a:gd name="T20" fmla="*/ 567 w 567"/>
                <a:gd name="T2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3">
                  <a:moveTo>
                    <a:pt x="567" y="453"/>
                  </a:move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A9951FCB-0E24-4F65-B7A2-B7DD4AEB3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053"/>
              <a:ext cx="1020" cy="1134"/>
            </a:xfrm>
            <a:custGeom>
              <a:avLst/>
              <a:gdLst>
                <a:gd name="T0" fmla="*/ 453 w 1020"/>
                <a:gd name="T1" fmla="*/ 0 h 1134"/>
                <a:gd name="T2" fmla="*/ 226 w 1020"/>
                <a:gd name="T3" fmla="*/ 0 h 1134"/>
                <a:gd name="T4" fmla="*/ 226 w 1020"/>
                <a:gd name="T5" fmla="*/ 113 h 1134"/>
                <a:gd name="T6" fmla="*/ 113 w 1020"/>
                <a:gd name="T7" fmla="*/ 113 h 1134"/>
                <a:gd name="T8" fmla="*/ 113 w 1020"/>
                <a:gd name="T9" fmla="*/ 0 h 1134"/>
                <a:gd name="T10" fmla="*/ 0 w 1020"/>
                <a:gd name="T11" fmla="*/ 0 h 1134"/>
                <a:gd name="T12" fmla="*/ 0 w 1020"/>
                <a:gd name="T13" fmla="*/ 226 h 1134"/>
                <a:gd name="T14" fmla="*/ 113 w 1020"/>
                <a:gd name="T15" fmla="*/ 226 h 1134"/>
                <a:gd name="T16" fmla="*/ 113 w 1020"/>
                <a:gd name="T17" fmla="*/ 340 h 1134"/>
                <a:gd name="T18" fmla="*/ 226 w 1020"/>
                <a:gd name="T19" fmla="*/ 340 h 1134"/>
                <a:gd name="T20" fmla="*/ 226 w 1020"/>
                <a:gd name="T21" fmla="*/ 567 h 1134"/>
                <a:gd name="T22" fmla="*/ 113 w 1020"/>
                <a:gd name="T23" fmla="*/ 567 h 1134"/>
                <a:gd name="T24" fmla="*/ 113 w 1020"/>
                <a:gd name="T25" fmla="*/ 680 h 1134"/>
                <a:gd name="T26" fmla="*/ 226 w 1020"/>
                <a:gd name="T27" fmla="*/ 680 h 1134"/>
                <a:gd name="T28" fmla="*/ 226 w 1020"/>
                <a:gd name="T29" fmla="*/ 793 h 1134"/>
                <a:gd name="T30" fmla="*/ 340 w 1020"/>
                <a:gd name="T31" fmla="*/ 793 h 1134"/>
                <a:gd name="T32" fmla="*/ 340 w 1020"/>
                <a:gd name="T33" fmla="*/ 907 h 1134"/>
                <a:gd name="T34" fmla="*/ 453 w 1020"/>
                <a:gd name="T35" fmla="*/ 907 h 1134"/>
                <a:gd name="T36" fmla="*/ 453 w 1020"/>
                <a:gd name="T37" fmla="*/ 1134 h 1134"/>
                <a:gd name="T38" fmla="*/ 680 w 1020"/>
                <a:gd name="T39" fmla="*/ 1134 h 1134"/>
                <a:gd name="T40" fmla="*/ 680 w 1020"/>
                <a:gd name="T41" fmla="*/ 907 h 1134"/>
                <a:gd name="T42" fmla="*/ 1020 w 1020"/>
                <a:gd name="T43" fmla="*/ 907 h 1134"/>
                <a:gd name="T44" fmla="*/ 1020 w 1020"/>
                <a:gd name="T45" fmla="*/ 680 h 1134"/>
                <a:gd name="T46" fmla="*/ 907 w 1020"/>
                <a:gd name="T47" fmla="*/ 680 h 1134"/>
                <a:gd name="T48" fmla="*/ 907 w 1020"/>
                <a:gd name="T49" fmla="*/ 453 h 1134"/>
                <a:gd name="T50" fmla="*/ 793 w 1020"/>
                <a:gd name="T51" fmla="*/ 453 h 1134"/>
                <a:gd name="T52" fmla="*/ 793 w 1020"/>
                <a:gd name="T53" fmla="*/ 226 h 1134"/>
                <a:gd name="T54" fmla="*/ 453 w 1020"/>
                <a:gd name="T55" fmla="*/ 226 h 1134"/>
                <a:gd name="T56" fmla="*/ 453 w 1020"/>
                <a:gd name="T5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134">
                  <a:moveTo>
                    <a:pt x="45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134"/>
                  </a:lnTo>
                  <a:lnTo>
                    <a:pt x="680" y="1134"/>
                  </a:lnTo>
                  <a:lnTo>
                    <a:pt x="680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793" y="453"/>
                  </a:lnTo>
                  <a:lnTo>
                    <a:pt x="793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E571D797-6841-4878-AAEC-A15A31F57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527"/>
              <a:ext cx="907" cy="340"/>
            </a:xfrm>
            <a:custGeom>
              <a:avLst/>
              <a:gdLst>
                <a:gd name="T0" fmla="*/ 907 w 907"/>
                <a:gd name="T1" fmla="*/ 0 h 340"/>
                <a:gd name="T2" fmla="*/ 567 w 907"/>
                <a:gd name="T3" fmla="*/ 0 h 340"/>
                <a:gd name="T4" fmla="*/ 567 w 907"/>
                <a:gd name="T5" fmla="*/ 113 h 340"/>
                <a:gd name="T6" fmla="*/ 340 w 907"/>
                <a:gd name="T7" fmla="*/ 113 h 340"/>
                <a:gd name="T8" fmla="*/ 340 w 907"/>
                <a:gd name="T9" fmla="*/ 0 h 340"/>
                <a:gd name="T10" fmla="*/ 227 w 907"/>
                <a:gd name="T11" fmla="*/ 0 h 340"/>
                <a:gd name="T12" fmla="*/ 227 w 907"/>
                <a:gd name="T13" fmla="*/ 113 h 340"/>
                <a:gd name="T14" fmla="*/ 0 w 907"/>
                <a:gd name="T15" fmla="*/ 113 h 340"/>
                <a:gd name="T16" fmla="*/ 0 w 907"/>
                <a:gd name="T17" fmla="*/ 227 h 340"/>
                <a:gd name="T18" fmla="*/ 113 w 907"/>
                <a:gd name="T19" fmla="*/ 227 h 340"/>
                <a:gd name="T20" fmla="*/ 113 w 907"/>
                <a:gd name="T21" fmla="*/ 340 h 340"/>
                <a:gd name="T22" fmla="*/ 340 w 907"/>
                <a:gd name="T23" fmla="*/ 340 h 340"/>
                <a:gd name="T24" fmla="*/ 340 w 907"/>
                <a:gd name="T25" fmla="*/ 227 h 340"/>
                <a:gd name="T26" fmla="*/ 680 w 907"/>
                <a:gd name="T27" fmla="*/ 227 h 340"/>
                <a:gd name="T28" fmla="*/ 680 w 907"/>
                <a:gd name="T29" fmla="*/ 113 h 340"/>
                <a:gd name="T30" fmla="*/ 907 w 907"/>
                <a:gd name="T31" fmla="*/ 113 h 340"/>
                <a:gd name="T32" fmla="*/ 907 w 90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340">
                  <a:moveTo>
                    <a:pt x="907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78B090C5-EB20-4C9A-880A-0FC8F12CF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1247 w 1247"/>
                <a:gd name="T1" fmla="*/ 681 h 794"/>
                <a:gd name="T2" fmla="*/ 340 w 1247"/>
                <a:gd name="T3" fmla="*/ 681 h 794"/>
                <a:gd name="T4" fmla="*/ 340 w 1247"/>
                <a:gd name="T5" fmla="*/ 794 h 794"/>
                <a:gd name="T6" fmla="*/ 113 w 1247"/>
                <a:gd name="T7" fmla="*/ 794 h 794"/>
                <a:gd name="T8" fmla="*/ 113 w 1247"/>
                <a:gd name="T9" fmla="*/ 681 h 794"/>
                <a:gd name="T10" fmla="*/ 0 w 1247"/>
                <a:gd name="T11" fmla="*/ 681 h 794"/>
                <a:gd name="T12" fmla="*/ 0 w 1247"/>
                <a:gd name="T13" fmla="*/ 454 h 794"/>
                <a:gd name="T14" fmla="*/ 113 w 1247"/>
                <a:gd name="T15" fmla="*/ 454 h 794"/>
                <a:gd name="T16" fmla="*/ 113 w 1247"/>
                <a:gd name="T17" fmla="*/ 227 h 794"/>
                <a:gd name="T18" fmla="*/ 340 w 1247"/>
                <a:gd name="T19" fmla="*/ 227 h 794"/>
                <a:gd name="T20" fmla="*/ 340 w 1247"/>
                <a:gd name="T21" fmla="*/ 114 h 794"/>
                <a:gd name="T22" fmla="*/ 567 w 1247"/>
                <a:gd name="T23" fmla="*/ 114 h 794"/>
                <a:gd name="T24" fmla="*/ 567 w 1247"/>
                <a:gd name="T25" fmla="*/ 227 h 794"/>
                <a:gd name="T26" fmla="*/ 680 w 1247"/>
                <a:gd name="T27" fmla="*/ 227 h 794"/>
                <a:gd name="T28" fmla="*/ 680 w 1247"/>
                <a:gd name="T29" fmla="*/ 114 h 794"/>
                <a:gd name="T30" fmla="*/ 793 w 1247"/>
                <a:gd name="T31" fmla="*/ 114 h 794"/>
                <a:gd name="T32" fmla="*/ 793 w 1247"/>
                <a:gd name="T33" fmla="*/ 0 h 794"/>
                <a:gd name="T34" fmla="*/ 907 w 1247"/>
                <a:gd name="T35" fmla="*/ 0 h 794"/>
                <a:gd name="T36" fmla="*/ 907 w 1247"/>
                <a:gd name="T37" fmla="*/ 114 h 794"/>
                <a:gd name="T38" fmla="*/ 1020 w 1247"/>
                <a:gd name="T39" fmla="*/ 114 h 794"/>
                <a:gd name="T40" fmla="*/ 1020 w 1247"/>
                <a:gd name="T41" fmla="*/ 341 h 794"/>
                <a:gd name="T42" fmla="*/ 1247 w 1247"/>
                <a:gd name="T43" fmla="*/ 341 h 794"/>
                <a:gd name="T44" fmla="*/ 1247 w 1247"/>
                <a:gd name="T45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794">
                  <a:moveTo>
                    <a:pt x="1247" y="681"/>
                  </a:moveTo>
                  <a:lnTo>
                    <a:pt x="340" y="681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341"/>
                  </a:lnTo>
                  <a:lnTo>
                    <a:pt x="1247" y="341"/>
                  </a:lnTo>
                  <a:lnTo>
                    <a:pt x="124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F3BEF316-63B6-4A01-8940-6117DD935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53" cy="340"/>
            </a:xfrm>
            <a:custGeom>
              <a:avLst/>
              <a:gdLst>
                <a:gd name="T0" fmla="*/ 340 w 453"/>
                <a:gd name="T1" fmla="*/ 0 h 340"/>
                <a:gd name="T2" fmla="*/ 0 w 453"/>
                <a:gd name="T3" fmla="*/ 0 h 340"/>
                <a:gd name="T4" fmla="*/ 0 w 453"/>
                <a:gd name="T5" fmla="*/ 227 h 340"/>
                <a:gd name="T6" fmla="*/ 113 w 453"/>
                <a:gd name="T7" fmla="*/ 227 h 340"/>
                <a:gd name="T8" fmla="*/ 113 w 453"/>
                <a:gd name="T9" fmla="*/ 340 h 340"/>
                <a:gd name="T10" fmla="*/ 226 w 453"/>
                <a:gd name="T11" fmla="*/ 340 h 340"/>
                <a:gd name="T12" fmla="*/ 226 w 453"/>
                <a:gd name="T13" fmla="*/ 227 h 340"/>
                <a:gd name="T14" fmla="*/ 453 w 453"/>
                <a:gd name="T15" fmla="*/ 227 h 340"/>
                <a:gd name="T16" fmla="*/ 453 w 453"/>
                <a:gd name="T17" fmla="*/ 114 h 340"/>
                <a:gd name="T18" fmla="*/ 340 w 453"/>
                <a:gd name="T19" fmla="*/ 114 h 340"/>
                <a:gd name="T20" fmla="*/ 340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56147B8E-1B15-4425-8CBD-AC702679F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733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0 w 680"/>
                <a:gd name="T3" fmla="*/ 0 h 340"/>
                <a:gd name="T4" fmla="*/ 0 w 680"/>
                <a:gd name="T5" fmla="*/ 340 h 340"/>
                <a:gd name="T6" fmla="*/ 227 w 680"/>
                <a:gd name="T7" fmla="*/ 340 h 340"/>
                <a:gd name="T8" fmla="*/ 227 w 680"/>
                <a:gd name="T9" fmla="*/ 227 h 340"/>
                <a:gd name="T10" fmla="*/ 454 w 680"/>
                <a:gd name="T11" fmla="*/ 227 h 340"/>
                <a:gd name="T12" fmla="*/ 454 w 680"/>
                <a:gd name="T13" fmla="*/ 340 h 340"/>
                <a:gd name="T14" fmla="*/ 567 w 680"/>
                <a:gd name="T15" fmla="*/ 340 h 340"/>
                <a:gd name="T16" fmla="*/ 567 w 680"/>
                <a:gd name="T17" fmla="*/ 227 h 340"/>
                <a:gd name="T18" fmla="*/ 680 w 680"/>
                <a:gd name="T19" fmla="*/ 227 h 340"/>
                <a:gd name="T20" fmla="*/ 680 w 68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BCD680B8-12E7-4950-BB14-14D1247EA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620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227 w 567"/>
                <a:gd name="T3" fmla="*/ 0 h 453"/>
                <a:gd name="T4" fmla="*/ 227 w 567"/>
                <a:gd name="T5" fmla="*/ 113 h 453"/>
                <a:gd name="T6" fmla="*/ 113 w 567"/>
                <a:gd name="T7" fmla="*/ 113 h 453"/>
                <a:gd name="T8" fmla="*/ 113 w 567"/>
                <a:gd name="T9" fmla="*/ 226 h 453"/>
                <a:gd name="T10" fmla="*/ 0 w 567"/>
                <a:gd name="T11" fmla="*/ 226 h 453"/>
                <a:gd name="T12" fmla="*/ 0 w 567"/>
                <a:gd name="T13" fmla="*/ 340 h 453"/>
                <a:gd name="T14" fmla="*/ 113 w 567"/>
                <a:gd name="T15" fmla="*/ 340 h 453"/>
                <a:gd name="T16" fmla="*/ 113 w 567"/>
                <a:gd name="T17" fmla="*/ 453 h 453"/>
                <a:gd name="T18" fmla="*/ 567 w 567"/>
                <a:gd name="T19" fmla="*/ 453 h 453"/>
                <a:gd name="T20" fmla="*/ 567 w 567"/>
                <a:gd name="T21" fmla="*/ 113 h 453"/>
                <a:gd name="T22" fmla="*/ 567 w 567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68C99EE9-6732-4659-88D0-08C4226A7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87"/>
              <a:ext cx="567" cy="453"/>
            </a:xfrm>
            <a:custGeom>
              <a:avLst/>
              <a:gdLst>
                <a:gd name="T0" fmla="*/ 567 w 567"/>
                <a:gd name="T1" fmla="*/ 113 h 453"/>
                <a:gd name="T2" fmla="*/ 453 w 567"/>
                <a:gd name="T3" fmla="*/ 113 h 453"/>
                <a:gd name="T4" fmla="*/ 453 w 567"/>
                <a:gd name="T5" fmla="*/ 0 h 453"/>
                <a:gd name="T6" fmla="*/ 340 w 567"/>
                <a:gd name="T7" fmla="*/ 0 h 453"/>
                <a:gd name="T8" fmla="*/ 340 w 567"/>
                <a:gd name="T9" fmla="*/ 113 h 453"/>
                <a:gd name="T10" fmla="*/ 0 w 567"/>
                <a:gd name="T11" fmla="*/ 113 h 453"/>
                <a:gd name="T12" fmla="*/ 0 w 567"/>
                <a:gd name="T13" fmla="*/ 340 h 453"/>
                <a:gd name="T14" fmla="*/ 113 w 567"/>
                <a:gd name="T15" fmla="*/ 340 h 453"/>
                <a:gd name="T16" fmla="*/ 113 w 567"/>
                <a:gd name="T17" fmla="*/ 453 h 453"/>
                <a:gd name="T18" fmla="*/ 567 w 567"/>
                <a:gd name="T19" fmla="*/ 453 h 453"/>
                <a:gd name="T20" fmla="*/ 567 w 567"/>
                <a:gd name="T21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3">
                  <a:moveTo>
                    <a:pt x="567" y="113"/>
                  </a:move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B98D2EAF-6E38-4122-A6DD-F4DF25D21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960"/>
              <a:ext cx="794" cy="340"/>
            </a:xfrm>
            <a:custGeom>
              <a:avLst/>
              <a:gdLst>
                <a:gd name="T0" fmla="*/ 340 w 794"/>
                <a:gd name="T1" fmla="*/ 0 h 340"/>
                <a:gd name="T2" fmla="*/ 114 w 794"/>
                <a:gd name="T3" fmla="*/ 0 h 340"/>
                <a:gd name="T4" fmla="*/ 114 w 794"/>
                <a:gd name="T5" fmla="*/ 113 h 340"/>
                <a:gd name="T6" fmla="*/ 0 w 794"/>
                <a:gd name="T7" fmla="*/ 113 h 340"/>
                <a:gd name="T8" fmla="*/ 0 w 794"/>
                <a:gd name="T9" fmla="*/ 340 h 340"/>
                <a:gd name="T10" fmla="*/ 454 w 794"/>
                <a:gd name="T11" fmla="*/ 340 h 340"/>
                <a:gd name="T12" fmla="*/ 454 w 794"/>
                <a:gd name="T13" fmla="*/ 227 h 340"/>
                <a:gd name="T14" fmla="*/ 567 w 794"/>
                <a:gd name="T15" fmla="*/ 227 h 340"/>
                <a:gd name="T16" fmla="*/ 567 w 794"/>
                <a:gd name="T17" fmla="*/ 340 h 340"/>
                <a:gd name="T18" fmla="*/ 794 w 794"/>
                <a:gd name="T19" fmla="*/ 340 h 340"/>
                <a:gd name="T20" fmla="*/ 794 w 794"/>
                <a:gd name="T21" fmla="*/ 113 h 340"/>
                <a:gd name="T22" fmla="*/ 340 w 794"/>
                <a:gd name="T23" fmla="*/ 113 h 340"/>
                <a:gd name="T24" fmla="*/ 340 w 79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34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B57BF1AA-84E0-4A99-8A0A-855C592A4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226 w 680"/>
                <a:gd name="T3" fmla="*/ 0 h 454"/>
                <a:gd name="T4" fmla="*/ 226 w 680"/>
                <a:gd name="T5" fmla="*/ 113 h 454"/>
                <a:gd name="T6" fmla="*/ 113 w 680"/>
                <a:gd name="T7" fmla="*/ 113 h 454"/>
                <a:gd name="T8" fmla="*/ 113 w 680"/>
                <a:gd name="T9" fmla="*/ 0 h 454"/>
                <a:gd name="T10" fmla="*/ 0 w 680"/>
                <a:gd name="T11" fmla="*/ 0 h 454"/>
                <a:gd name="T12" fmla="*/ 0 w 680"/>
                <a:gd name="T13" fmla="*/ 227 h 454"/>
                <a:gd name="T14" fmla="*/ 113 w 680"/>
                <a:gd name="T15" fmla="*/ 227 h 454"/>
                <a:gd name="T16" fmla="*/ 113 w 680"/>
                <a:gd name="T17" fmla="*/ 340 h 454"/>
                <a:gd name="T18" fmla="*/ 226 w 680"/>
                <a:gd name="T19" fmla="*/ 340 h 454"/>
                <a:gd name="T20" fmla="*/ 226 w 680"/>
                <a:gd name="T21" fmla="*/ 454 h 454"/>
                <a:gd name="T22" fmla="*/ 567 w 680"/>
                <a:gd name="T23" fmla="*/ 454 h 454"/>
                <a:gd name="T24" fmla="*/ 567 w 680"/>
                <a:gd name="T25" fmla="*/ 340 h 454"/>
                <a:gd name="T26" fmla="*/ 680 w 680"/>
                <a:gd name="T27" fmla="*/ 340 h 454"/>
                <a:gd name="T28" fmla="*/ 680 w 680"/>
                <a:gd name="T29" fmla="*/ 227 h 454"/>
                <a:gd name="T30" fmla="*/ 567 w 680"/>
                <a:gd name="T31" fmla="*/ 227 h 454"/>
                <a:gd name="T32" fmla="*/ 567 w 68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E191A566-3095-4662-89F6-F2CEF349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6187"/>
              <a:ext cx="341" cy="340"/>
            </a:xfrm>
            <a:custGeom>
              <a:avLst/>
              <a:gdLst>
                <a:gd name="T0" fmla="*/ 341 w 341"/>
                <a:gd name="T1" fmla="*/ 340 h 340"/>
                <a:gd name="T2" fmla="*/ 341 w 341"/>
                <a:gd name="T3" fmla="*/ 0 h 340"/>
                <a:gd name="T4" fmla="*/ 0 w 341"/>
                <a:gd name="T5" fmla="*/ 0 h 340"/>
                <a:gd name="T6" fmla="*/ 0 w 341"/>
                <a:gd name="T7" fmla="*/ 226 h 340"/>
                <a:gd name="T8" fmla="*/ 114 w 341"/>
                <a:gd name="T9" fmla="*/ 226 h 340"/>
                <a:gd name="T10" fmla="*/ 114 w 341"/>
                <a:gd name="T11" fmla="*/ 340 h 340"/>
                <a:gd name="T12" fmla="*/ 227 w 341"/>
                <a:gd name="T13" fmla="*/ 340 h 340"/>
                <a:gd name="T14" fmla="*/ 341 w 341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40">
                  <a:moveTo>
                    <a:pt x="341" y="340"/>
                  </a:moveTo>
                  <a:lnTo>
                    <a:pt x="341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3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E67DB84B-DE97-453E-B646-675D12786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733"/>
              <a:ext cx="680" cy="680"/>
            </a:xfrm>
            <a:custGeom>
              <a:avLst/>
              <a:gdLst>
                <a:gd name="T0" fmla="*/ 0 w 680"/>
                <a:gd name="T1" fmla="*/ 454 h 680"/>
                <a:gd name="T2" fmla="*/ 0 w 680"/>
                <a:gd name="T3" fmla="*/ 227 h 680"/>
                <a:gd name="T4" fmla="*/ 113 w 680"/>
                <a:gd name="T5" fmla="*/ 227 h 680"/>
                <a:gd name="T6" fmla="*/ 113 w 680"/>
                <a:gd name="T7" fmla="*/ 113 h 680"/>
                <a:gd name="T8" fmla="*/ 227 w 680"/>
                <a:gd name="T9" fmla="*/ 113 h 680"/>
                <a:gd name="T10" fmla="*/ 227 w 680"/>
                <a:gd name="T11" fmla="*/ 0 h 680"/>
                <a:gd name="T12" fmla="*/ 453 w 680"/>
                <a:gd name="T13" fmla="*/ 0 h 680"/>
                <a:gd name="T14" fmla="*/ 453 w 680"/>
                <a:gd name="T15" fmla="*/ 227 h 680"/>
                <a:gd name="T16" fmla="*/ 567 w 680"/>
                <a:gd name="T17" fmla="*/ 227 h 680"/>
                <a:gd name="T18" fmla="*/ 567 w 680"/>
                <a:gd name="T19" fmla="*/ 454 h 680"/>
                <a:gd name="T20" fmla="*/ 680 w 680"/>
                <a:gd name="T21" fmla="*/ 454 h 680"/>
                <a:gd name="T22" fmla="*/ 680 w 680"/>
                <a:gd name="T23" fmla="*/ 567 h 680"/>
                <a:gd name="T24" fmla="*/ 453 w 680"/>
                <a:gd name="T25" fmla="*/ 567 h 680"/>
                <a:gd name="T26" fmla="*/ 453 w 680"/>
                <a:gd name="T27" fmla="*/ 680 h 680"/>
                <a:gd name="T28" fmla="*/ 340 w 680"/>
                <a:gd name="T29" fmla="*/ 680 h 680"/>
                <a:gd name="T30" fmla="*/ 340 w 680"/>
                <a:gd name="T31" fmla="*/ 567 h 680"/>
                <a:gd name="T32" fmla="*/ 227 w 680"/>
                <a:gd name="T33" fmla="*/ 567 h 680"/>
                <a:gd name="T34" fmla="*/ 227 w 680"/>
                <a:gd name="T35" fmla="*/ 454 h 680"/>
                <a:gd name="T36" fmla="*/ 0 w 680"/>
                <a:gd name="T37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680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592E932B-98A6-424E-8B88-3776037AE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826"/>
              <a:ext cx="1134" cy="907"/>
            </a:xfrm>
            <a:custGeom>
              <a:avLst/>
              <a:gdLst>
                <a:gd name="T0" fmla="*/ 454 w 1134"/>
                <a:gd name="T1" fmla="*/ 907 h 907"/>
                <a:gd name="T2" fmla="*/ 454 w 1134"/>
                <a:gd name="T3" fmla="*/ 453 h 907"/>
                <a:gd name="T4" fmla="*/ 114 w 1134"/>
                <a:gd name="T5" fmla="*/ 453 h 907"/>
                <a:gd name="T6" fmla="*/ 114 w 1134"/>
                <a:gd name="T7" fmla="*/ 227 h 907"/>
                <a:gd name="T8" fmla="*/ 0 w 1134"/>
                <a:gd name="T9" fmla="*/ 227 h 907"/>
                <a:gd name="T10" fmla="*/ 0 w 1134"/>
                <a:gd name="T11" fmla="*/ 113 h 907"/>
                <a:gd name="T12" fmla="*/ 114 w 1134"/>
                <a:gd name="T13" fmla="*/ 113 h 907"/>
                <a:gd name="T14" fmla="*/ 114 w 1134"/>
                <a:gd name="T15" fmla="*/ 0 h 907"/>
                <a:gd name="T16" fmla="*/ 341 w 1134"/>
                <a:gd name="T17" fmla="*/ 0 h 907"/>
                <a:gd name="T18" fmla="*/ 341 w 1134"/>
                <a:gd name="T19" fmla="*/ 113 h 907"/>
                <a:gd name="T20" fmla="*/ 454 w 1134"/>
                <a:gd name="T21" fmla="*/ 113 h 907"/>
                <a:gd name="T22" fmla="*/ 454 w 1134"/>
                <a:gd name="T23" fmla="*/ 227 h 907"/>
                <a:gd name="T24" fmla="*/ 341 w 1134"/>
                <a:gd name="T25" fmla="*/ 227 h 907"/>
                <a:gd name="T26" fmla="*/ 341 w 1134"/>
                <a:gd name="T27" fmla="*/ 340 h 907"/>
                <a:gd name="T28" fmla="*/ 681 w 1134"/>
                <a:gd name="T29" fmla="*/ 340 h 907"/>
                <a:gd name="T30" fmla="*/ 681 w 1134"/>
                <a:gd name="T31" fmla="*/ 453 h 907"/>
                <a:gd name="T32" fmla="*/ 1021 w 1134"/>
                <a:gd name="T33" fmla="*/ 453 h 907"/>
                <a:gd name="T34" fmla="*/ 1021 w 1134"/>
                <a:gd name="T35" fmla="*/ 567 h 907"/>
                <a:gd name="T36" fmla="*/ 1134 w 1134"/>
                <a:gd name="T37" fmla="*/ 567 h 907"/>
                <a:gd name="T38" fmla="*/ 1134 w 1134"/>
                <a:gd name="T39" fmla="*/ 794 h 907"/>
                <a:gd name="T40" fmla="*/ 1021 w 1134"/>
                <a:gd name="T41" fmla="*/ 794 h 907"/>
                <a:gd name="T42" fmla="*/ 1021 w 1134"/>
                <a:gd name="T43" fmla="*/ 907 h 907"/>
                <a:gd name="T44" fmla="*/ 454 w 1134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907">
                  <a:moveTo>
                    <a:pt x="454" y="907"/>
                  </a:moveTo>
                  <a:lnTo>
                    <a:pt x="454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45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FD68D7A9-DA3F-4238-AD08-CA74ADC3E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72"/>
              <a:ext cx="794" cy="907"/>
            </a:xfrm>
            <a:custGeom>
              <a:avLst/>
              <a:gdLst>
                <a:gd name="T0" fmla="*/ 113 w 794"/>
                <a:gd name="T1" fmla="*/ 0 h 907"/>
                <a:gd name="T2" fmla="*/ 454 w 794"/>
                <a:gd name="T3" fmla="*/ 0 h 907"/>
                <a:gd name="T4" fmla="*/ 454 w 794"/>
                <a:gd name="T5" fmla="*/ 114 h 907"/>
                <a:gd name="T6" fmla="*/ 567 w 794"/>
                <a:gd name="T7" fmla="*/ 114 h 907"/>
                <a:gd name="T8" fmla="*/ 567 w 794"/>
                <a:gd name="T9" fmla="*/ 227 h 907"/>
                <a:gd name="T10" fmla="*/ 680 w 794"/>
                <a:gd name="T11" fmla="*/ 227 h 907"/>
                <a:gd name="T12" fmla="*/ 680 w 794"/>
                <a:gd name="T13" fmla="*/ 340 h 907"/>
                <a:gd name="T14" fmla="*/ 794 w 794"/>
                <a:gd name="T15" fmla="*/ 340 h 907"/>
                <a:gd name="T16" fmla="*/ 794 w 794"/>
                <a:gd name="T17" fmla="*/ 681 h 907"/>
                <a:gd name="T18" fmla="*/ 680 w 794"/>
                <a:gd name="T19" fmla="*/ 681 h 907"/>
                <a:gd name="T20" fmla="*/ 680 w 794"/>
                <a:gd name="T21" fmla="*/ 794 h 907"/>
                <a:gd name="T22" fmla="*/ 567 w 794"/>
                <a:gd name="T23" fmla="*/ 794 h 907"/>
                <a:gd name="T24" fmla="*/ 567 w 794"/>
                <a:gd name="T25" fmla="*/ 681 h 907"/>
                <a:gd name="T26" fmla="*/ 454 w 794"/>
                <a:gd name="T27" fmla="*/ 681 h 907"/>
                <a:gd name="T28" fmla="*/ 454 w 794"/>
                <a:gd name="T29" fmla="*/ 907 h 907"/>
                <a:gd name="T30" fmla="*/ 340 w 794"/>
                <a:gd name="T31" fmla="*/ 907 h 907"/>
                <a:gd name="T32" fmla="*/ 340 w 794"/>
                <a:gd name="T33" fmla="*/ 681 h 907"/>
                <a:gd name="T34" fmla="*/ 227 w 794"/>
                <a:gd name="T35" fmla="*/ 681 h 907"/>
                <a:gd name="T36" fmla="*/ 227 w 794"/>
                <a:gd name="T37" fmla="*/ 567 h 907"/>
                <a:gd name="T38" fmla="*/ 340 w 794"/>
                <a:gd name="T39" fmla="*/ 567 h 907"/>
                <a:gd name="T40" fmla="*/ 340 w 794"/>
                <a:gd name="T41" fmla="*/ 454 h 907"/>
                <a:gd name="T42" fmla="*/ 227 w 794"/>
                <a:gd name="T43" fmla="*/ 454 h 907"/>
                <a:gd name="T44" fmla="*/ 227 w 794"/>
                <a:gd name="T45" fmla="*/ 340 h 907"/>
                <a:gd name="T46" fmla="*/ 0 w 794"/>
                <a:gd name="T47" fmla="*/ 340 h 907"/>
                <a:gd name="T48" fmla="*/ 0 w 794"/>
                <a:gd name="T49" fmla="*/ 114 h 907"/>
                <a:gd name="T50" fmla="*/ 113 w 794"/>
                <a:gd name="T51" fmla="*/ 114 h 907"/>
                <a:gd name="T52" fmla="*/ 113 w 794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907">
                  <a:moveTo>
                    <a:pt x="113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44341890-F254-46CF-8198-3F3D38FAB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32"/>
              <a:ext cx="1134" cy="1247"/>
            </a:xfrm>
            <a:custGeom>
              <a:avLst/>
              <a:gdLst>
                <a:gd name="T0" fmla="*/ 567 w 1134"/>
                <a:gd name="T1" fmla="*/ 0 h 1247"/>
                <a:gd name="T2" fmla="*/ 340 w 1134"/>
                <a:gd name="T3" fmla="*/ 0 h 1247"/>
                <a:gd name="T4" fmla="*/ 340 w 1134"/>
                <a:gd name="T5" fmla="*/ 113 h 1247"/>
                <a:gd name="T6" fmla="*/ 227 w 1134"/>
                <a:gd name="T7" fmla="*/ 113 h 1247"/>
                <a:gd name="T8" fmla="*/ 227 w 1134"/>
                <a:gd name="T9" fmla="*/ 340 h 1247"/>
                <a:gd name="T10" fmla="*/ 114 w 1134"/>
                <a:gd name="T11" fmla="*/ 340 h 1247"/>
                <a:gd name="T12" fmla="*/ 114 w 1134"/>
                <a:gd name="T13" fmla="*/ 454 h 1247"/>
                <a:gd name="T14" fmla="*/ 0 w 1134"/>
                <a:gd name="T15" fmla="*/ 454 h 1247"/>
                <a:gd name="T16" fmla="*/ 0 w 1134"/>
                <a:gd name="T17" fmla="*/ 680 h 1247"/>
                <a:gd name="T18" fmla="*/ 114 w 1134"/>
                <a:gd name="T19" fmla="*/ 680 h 1247"/>
                <a:gd name="T20" fmla="*/ 114 w 1134"/>
                <a:gd name="T21" fmla="*/ 907 h 1247"/>
                <a:gd name="T22" fmla="*/ 454 w 1134"/>
                <a:gd name="T23" fmla="*/ 907 h 1247"/>
                <a:gd name="T24" fmla="*/ 454 w 1134"/>
                <a:gd name="T25" fmla="*/ 794 h 1247"/>
                <a:gd name="T26" fmla="*/ 681 w 1134"/>
                <a:gd name="T27" fmla="*/ 794 h 1247"/>
                <a:gd name="T28" fmla="*/ 681 w 1134"/>
                <a:gd name="T29" fmla="*/ 907 h 1247"/>
                <a:gd name="T30" fmla="*/ 794 w 1134"/>
                <a:gd name="T31" fmla="*/ 907 h 1247"/>
                <a:gd name="T32" fmla="*/ 794 w 1134"/>
                <a:gd name="T33" fmla="*/ 1021 h 1247"/>
                <a:gd name="T34" fmla="*/ 681 w 1134"/>
                <a:gd name="T35" fmla="*/ 1021 h 1247"/>
                <a:gd name="T36" fmla="*/ 681 w 1134"/>
                <a:gd name="T37" fmla="*/ 1134 h 1247"/>
                <a:gd name="T38" fmla="*/ 1021 w 1134"/>
                <a:gd name="T39" fmla="*/ 1134 h 1247"/>
                <a:gd name="T40" fmla="*/ 1021 w 1134"/>
                <a:gd name="T41" fmla="*/ 1247 h 1247"/>
                <a:gd name="T42" fmla="*/ 1134 w 1134"/>
                <a:gd name="T43" fmla="*/ 1247 h 1247"/>
                <a:gd name="T44" fmla="*/ 1134 w 1134"/>
                <a:gd name="T45" fmla="*/ 1021 h 1247"/>
                <a:gd name="T46" fmla="*/ 1021 w 1134"/>
                <a:gd name="T47" fmla="*/ 1021 h 1247"/>
                <a:gd name="T48" fmla="*/ 1021 w 1134"/>
                <a:gd name="T49" fmla="*/ 907 h 1247"/>
                <a:gd name="T50" fmla="*/ 1134 w 1134"/>
                <a:gd name="T51" fmla="*/ 907 h 1247"/>
                <a:gd name="T52" fmla="*/ 1134 w 1134"/>
                <a:gd name="T53" fmla="*/ 794 h 1247"/>
                <a:gd name="T54" fmla="*/ 1021 w 1134"/>
                <a:gd name="T55" fmla="*/ 794 h 1247"/>
                <a:gd name="T56" fmla="*/ 1021 w 1134"/>
                <a:gd name="T57" fmla="*/ 680 h 1247"/>
                <a:gd name="T58" fmla="*/ 794 w 1134"/>
                <a:gd name="T59" fmla="*/ 680 h 1247"/>
                <a:gd name="T60" fmla="*/ 794 w 1134"/>
                <a:gd name="T61" fmla="*/ 454 h 1247"/>
                <a:gd name="T62" fmla="*/ 907 w 1134"/>
                <a:gd name="T63" fmla="*/ 454 h 1247"/>
                <a:gd name="T64" fmla="*/ 907 w 1134"/>
                <a:gd name="T65" fmla="*/ 340 h 1247"/>
                <a:gd name="T66" fmla="*/ 681 w 1134"/>
                <a:gd name="T67" fmla="*/ 340 h 1247"/>
                <a:gd name="T68" fmla="*/ 681 w 1134"/>
                <a:gd name="T69" fmla="*/ 227 h 1247"/>
                <a:gd name="T70" fmla="*/ 567 w 1134"/>
                <a:gd name="T71" fmla="*/ 227 h 1247"/>
                <a:gd name="T72" fmla="*/ 567 w 1134"/>
                <a:gd name="T73" fmla="*/ 113 h 1247"/>
                <a:gd name="T74" fmla="*/ 567 w 1134"/>
                <a:gd name="T7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247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38EBD52E-0D2E-4A08-9431-A5D79B2D7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465"/>
              <a:ext cx="794" cy="1134"/>
            </a:xfrm>
            <a:custGeom>
              <a:avLst/>
              <a:gdLst>
                <a:gd name="T0" fmla="*/ 794 w 794"/>
                <a:gd name="T1" fmla="*/ 113 h 1134"/>
                <a:gd name="T2" fmla="*/ 567 w 794"/>
                <a:gd name="T3" fmla="*/ 113 h 1134"/>
                <a:gd name="T4" fmla="*/ 567 w 794"/>
                <a:gd name="T5" fmla="*/ 0 h 1134"/>
                <a:gd name="T6" fmla="*/ 454 w 794"/>
                <a:gd name="T7" fmla="*/ 0 h 1134"/>
                <a:gd name="T8" fmla="*/ 454 w 794"/>
                <a:gd name="T9" fmla="*/ 113 h 1134"/>
                <a:gd name="T10" fmla="*/ 113 w 794"/>
                <a:gd name="T11" fmla="*/ 113 h 1134"/>
                <a:gd name="T12" fmla="*/ 113 w 794"/>
                <a:gd name="T13" fmla="*/ 227 h 1134"/>
                <a:gd name="T14" fmla="*/ 0 w 794"/>
                <a:gd name="T15" fmla="*/ 227 h 1134"/>
                <a:gd name="T16" fmla="*/ 0 w 794"/>
                <a:gd name="T17" fmla="*/ 454 h 1134"/>
                <a:gd name="T18" fmla="*/ 113 w 794"/>
                <a:gd name="T19" fmla="*/ 454 h 1134"/>
                <a:gd name="T20" fmla="*/ 113 w 794"/>
                <a:gd name="T21" fmla="*/ 1134 h 1134"/>
                <a:gd name="T22" fmla="*/ 340 w 794"/>
                <a:gd name="T23" fmla="*/ 1134 h 1134"/>
                <a:gd name="T24" fmla="*/ 340 w 794"/>
                <a:gd name="T25" fmla="*/ 1021 h 1134"/>
                <a:gd name="T26" fmla="*/ 454 w 794"/>
                <a:gd name="T27" fmla="*/ 1021 h 1134"/>
                <a:gd name="T28" fmla="*/ 454 w 794"/>
                <a:gd name="T29" fmla="*/ 907 h 1134"/>
                <a:gd name="T30" fmla="*/ 567 w 794"/>
                <a:gd name="T31" fmla="*/ 907 h 1134"/>
                <a:gd name="T32" fmla="*/ 567 w 794"/>
                <a:gd name="T33" fmla="*/ 680 h 1134"/>
                <a:gd name="T34" fmla="*/ 680 w 794"/>
                <a:gd name="T35" fmla="*/ 680 h 1134"/>
                <a:gd name="T36" fmla="*/ 680 w 794"/>
                <a:gd name="T37" fmla="*/ 227 h 1134"/>
                <a:gd name="T38" fmla="*/ 794 w 794"/>
                <a:gd name="T39" fmla="*/ 227 h 1134"/>
                <a:gd name="T40" fmla="*/ 794 w 794"/>
                <a:gd name="T41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134">
                  <a:moveTo>
                    <a:pt x="794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AA5F5908-BEEC-4C64-93CB-9B8873097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680" cy="907"/>
            </a:xfrm>
            <a:custGeom>
              <a:avLst/>
              <a:gdLst>
                <a:gd name="T0" fmla="*/ 0 w 680"/>
                <a:gd name="T1" fmla="*/ 0 h 907"/>
                <a:gd name="T2" fmla="*/ 0 w 680"/>
                <a:gd name="T3" fmla="*/ 340 h 907"/>
                <a:gd name="T4" fmla="*/ 113 w 680"/>
                <a:gd name="T5" fmla="*/ 340 h 907"/>
                <a:gd name="T6" fmla="*/ 113 w 680"/>
                <a:gd name="T7" fmla="*/ 567 h 907"/>
                <a:gd name="T8" fmla="*/ 226 w 680"/>
                <a:gd name="T9" fmla="*/ 567 h 907"/>
                <a:gd name="T10" fmla="*/ 226 w 680"/>
                <a:gd name="T11" fmla="*/ 681 h 907"/>
                <a:gd name="T12" fmla="*/ 113 w 680"/>
                <a:gd name="T13" fmla="*/ 681 h 907"/>
                <a:gd name="T14" fmla="*/ 113 w 680"/>
                <a:gd name="T15" fmla="*/ 907 h 907"/>
                <a:gd name="T16" fmla="*/ 226 w 680"/>
                <a:gd name="T17" fmla="*/ 907 h 907"/>
                <a:gd name="T18" fmla="*/ 226 w 680"/>
                <a:gd name="T19" fmla="*/ 794 h 907"/>
                <a:gd name="T20" fmla="*/ 340 w 680"/>
                <a:gd name="T21" fmla="*/ 794 h 907"/>
                <a:gd name="T22" fmla="*/ 340 w 680"/>
                <a:gd name="T23" fmla="*/ 681 h 907"/>
                <a:gd name="T24" fmla="*/ 680 w 680"/>
                <a:gd name="T25" fmla="*/ 681 h 907"/>
                <a:gd name="T26" fmla="*/ 680 w 680"/>
                <a:gd name="T27" fmla="*/ 340 h 907"/>
                <a:gd name="T28" fmla="*/ 340 w 680"/>
                <a:gd name="T29" fmla="*/ 340 h 907"/>
                <a:gd name="T30" fmla="*/ 340 w 680"/>
                <a:gd name="T31" fmla="*/ 114 h 907"/>
                <a:gd name="T32" fmla="*/ 226 w 680"/>
                <a:gd name="T33" fmla="*/ 114 h 907"/>
                <a:gd name="T34" fmla="*/ 226 w 680"/>
                <a:gd name="T35" fmla="*/ 0 h 907"/>
                <a:gd name="T36" fmla="*/ 0 w 68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680" y="681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3A4FAEBD-6B57-4548-96B9-B25D97164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599"/>
              <a:ext cx="907" cy="1588"/>
            </a:xfrm>
            <a:custGeom>
              <a:avLst/>
              <a:gdLst>
                <a:gd name="T0" fmla="*/ 340 w 907"/>
                <a:gd name="T1" fmla="*/ 0 h 1588"/>
                <a:gd name="T2" fmla="*/ 340 w 907"/>
                <a:gd name="T3" fmla="*/ 113 h 1588"/>
                <a:gd name="T4" fmla="*/ 340 w 907"/>
                <a:gd name="T5" fmla="*/ 227 h 1588"/>
                <a:gd name="T6" fmla="*/ 114 w 907"/>
                <a:gd name="T7" fmla="*/ 227 h 1588"/>
                <a:gd name="T8" fmla="*/ 114 w 907"/>
                <a:gd name="T9" fmla="*/ 454 h 1588"/>
                <a:gd name="T10" fmla="*/ 0 w 907"/>
                <a:gd name="T11" fmla="*/ 454 h 1588"/>
                <a:gd name="T12" fmla="*/ 0 w 907"/>
                <a:gd name="T13" fmla="*/ 567 h 1588"/>
                <a:gd name="T14" fmla="*/ 114 w 907"/>
                <a:gd name="T15" fmla="*/ 567 h 1588"/>
                <a:gd name="T16" fmla="*/ 114 w 907"/>
                <a:gd name="T17" fmla="*/ 1021 h 1588"/>
                <a:gd name="T18" fmla="*/ 114 w 907"/>
                <a:gd name="T19" fmla="*/ 1134 h 1588"/>
                <a:gd name="T20" fmla="*/ 340 w 907"/>
                <a:gd name="T21" fmla="*/ 1134 h 1588"/>
                <a:gd name="T22" fmla="*/ 340 w 907"/>
                <a:gd name="T23" fmla="*/ 1361 h 1588"/>
                <a:gd name="T24" fmla="*/ 454 w 907"/>
                <a:gd name="T25" fmla="*/ 1361 h 1588"/>
                <a:gd name="T26" fmla="*/ 454 w 907"/>
                <a:gd name="T27" fmla="*/ 1588 h 1588"/>
                <a:gd name="T28" fmla="*/ 567 w 907"/>
                <a:gd name="T29" fmla="*/ 1588 h 1588"/>
                <a:gd name="T30" fmla="*/ 567 w 907"/>
                <a:gd name="T31" fmla="*/ 1474 h 1588"/>
                <a:gd name="T32" fmla="*/ 681 w 907"/>
                <a:gd name="T33" fmla="*/ 1474 h 1588"/>
                <a:gd name="T34" fmla="*/ 681 w 907"/>
                <a:gd name="T35" fmla="*/ 1361 h 1588"/>
                <a:gd name="T36" fmla="*/ 794 w 907"/>
                <a:gd name="T37" fmla="*/ 1361 h 1588"/>
                <a:gd name="T38" fmla="*/ 794 w 907"/>
                <a:gd name="T39" fmla="*/ 1021 h 1588"/>
                <a:gd name="T40" fmla="*/ 907 w 907"/>
                <a:gd name="T41" fmla="*/ 1021 h 1588"/>
                <a:gd name="T42" fmla="*/ 907 w 907"/>
                <a:gd name="T43" fmla="*/ 907 h 1588"/>
                <a:gd name="T44" fmla="*/ 794 w 907"/>
                <a:gd name="T45" fmla="*/ 907 h 1588"/>
                <a:gd name="T46" fmla="*/ 794 w 907"/>
                <a:gd name="T47" fmla="*/ 680 h 1588"/>
                <a:gd name="T48" fmla="*/ 681 w 907"/>
                <a:gd name="T49" fmla="*/ 680 h 1588"/>
                <a:gd name="T50" fmla="*/ 681 w 907"/>
                <a:gd name="T51" fmla="*/ 113 h 1588"/>
                <a:gd name="T52" fmla="*/ 567 w 907"/>
                <a:gd name="T53" fmla="*/ 113 h 1588"/>
                <a:gd name="T54" fmla="*/ 567 w 907"/>
                <a:gd name="T55" fmla="*/ 0 h 1588"/>
                <a:gd name="T56" fmla="*/ 340 w 907"/>
                <a:gd name="T5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588">
                  <a:moveTo>
                    <a:pt x="340" y="0"/>
                  </a:move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23B41601-5A7C-4B64-8686-B48369AFF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66"/>
              <a:ext cx="567" cy="1021"/>
            </a:xfrm>
            <a:custGeom>
              <a:avLst/>
              <a:gdLst>
                <a:gd name="T0" fmla="*/ 0 w 567"/>
                <a:gd name="T1" fmla="*/ 0 h 1021"/>
                <a:gd name="T2" fmla="*/ 567 w 567"/>
                <a:gd name="T3" fmla="*/ 0 h 1021"/>
                <a:gd name="T4" fmla="*/ 567 w 567"/>
                <a:gd name="T5" fmla="*/ 680 h 1021"/>
                <a:gd name="T6" fmla="*/ 453 w 567"/>
                <a:gd name="T7" fmla="*/ 680 h 1021"/>
                <a:gd name="T8" fmla="*/ 453 w 567"/>
                <a:gd name="T9" fmla="*/ 794 h 1021"/>
                <a:gd name="T10" fmla="*/ 340 w 567"/>
                <a:gd name="T11" fmla="*/ 794 h 1021"/>
                <a:gd name="T12" fmla="*/ 340 w 567"/>
                <a:gd name="T13" fmla="*/ 1021 h 1021"/>
                <a:gd name="T14" fmla="*/ 113 w 567"/>
                <a:gd name="T15" fmla="*/ 1021 h 1021"/>
                <a:gd name="T16" fmla="*/ 113 w 567"/>
                <a:gd name="T17" fmla="*/ 680 h 1021"/>
                <a:gd name="T18" fmla="*/ 226 w 567"/>
                <a:gd name="T19" fmla="*/ 680 h 1021"/>
                <a:gd name="T20" fmla="*/ 340 w 567"/>
                <a:gd name="T21" fmla="*/ 680 h 1021"/>
                <a:gd name="T22" fmla="*/ 340 w 567"/>
                <a:gd name="T23" fmla="*/ 567 h 1021"/>
                <a:gd name="T24" fmla="*/ 340 w 567"/>
                <a:gd name="T25" fmla="*/ 454 h 1021"/>
                <a:gd name="T26" fmla="*/ 226 w 567"/>
                <a:gd name="T27" fmla="*/ 454 h 1021"/>
                <a:gd name="T28" fmla="*/ 226 w 567"/>
                <a:gd name="T29" fmla="*/ 227 h 1021"/>
                <a:gd name="T30" fmla="*/ 113 w 567"/>
                <a:gd name="T31" fmla="*/ 227 h 1021"/>
                <a:gd name="T32" fmla="*/ 113 w 567"/>
                <a:gd name="T33" fmla="*/ 113 h 1021"/>
                <a:gd name="T34" fmla="*/ 0 w 567"/>
                <a:gd name="T35" fmla="*/ 113 h 1021"/>
                <a:gd name="T36" fmla="*/ 0 w 567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1">
                  <a:moveTo>
                    <a:pt x="0" y="0"/>
                  </a:moveTo>
                  <a:lnTo>
                    <a:pt x="567" y="0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113" y="1021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3FEF0650-6051-424A-8E01-5F81A62CD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053"/>
              <a:ext cx="681" cy="1134"/>
            </a:xfrm>
            <a:custGeom>
              <a:avLst/>
              <a:gdLst>
                <a:gd name="T0" fmla="*/ 0 w 681"/>
                <a:gd name="T1" fmla="*/ 0 h 1134"/>
                <a:gd name="T2" fmla="*/ 227 w 681"/>
                <a:gd name="T3" fmla="*/ 0 h 1134"/>
                <a:gd name="T4" fmla="*/ 227 w 681"/>
                <a:gd name="T5" fmla="*/ 113 h 1134"/>
                <a:gd name="T6" fmla="*/ 341 w 681"/>
                <a:gd name="T7" fmla="*/ 113 h 1134"/>
                <a:gd name="T8" fmla="*/ 341 w 681"/>
                <a:gd name="T9" fmla="*/ 226 h 1134"/>
                <a:gd name="T10" fmla="*/ 454 w 681"/>
                <a:gd name="T11" fmla="*/ 226 h 1134"/>
                <a:gd name="T12" fmla="*/ 454 w 681"/>
                <a:gd name="T13" fmla="*/ 340 h 1134"/>
                <a:gd name="T14" fmla="*/ 567 w 681"/>
                <a:gd name="T15" fmla="*/ 340 h 1134"/>
                <a:gd name="T16" fmla="*/ 567 w 681"/>
                <a:gd name="T17" fmla="*/ 567 h 1134"/>
                <a:gd name="T18" fmla="*/ 681 w 681"/>
                <a:gd name="T19" fmla="*/ 567 h 1134"/>
                <a:gd name="T20" fmla="*/ 681 w 681"/>
                <a:gd name="T21" fmla="*/ 793 h 1134"/>
                <a:gd name="T22" fmla="*/ 454 w 681"/>
                <a:gd name="T23" fmla="*/ 793 h 1134"/>
                <a:gd name="T24" fmla="*/ 454 w 681"/>
                <a:gd name="T25" fmla="*/ 1134 h 1134"/>
                <a:gd name="T26" fmla="*/ 341 w 681"/>
                <a:gd name="T27" fmla="*/ 1134 h 1134"/>
                <a:gd name="T28" fmla="*/ 341 w 681"/>
                <a:gd name="T29" fmla="*/ 907 h 1134"/>
                <a:gd name="T30" fmla="*/ 227 w 681"/>
                <a:gd name="T31" fmla="*/ 907 h 1134"/>
                <a:gd name="T32" fmla="*/ 227 w 681"/>
                <a:gd name="T33" fmla="*/ 793 h 1134"/>
                <a:gd name="T34" fmla="*/ 114 w 681"/>
                <a:gd name="T35" fmla="*/ 793 h 1134"/>
                <a:gd name="T36" fmla="*/ 114 w 681"/>
                <a:gd name="T37" fmla="*/ 680 h 1134"/>
                <a:gd name="T38" fmla="*/ 0 w 681"/>
                <a:gd name="T39" fmla="*/ 680 h 1134"/>
                <a:gd name="T40" fmla="*/ 0 w 681"/>
                <a:gd name="T41" fmla="*/ 567 h 1134"/>
                <a:gd name="T42" fmla="*/ 114 w 681"/>
                <a:gd name="T43" fmla="*/ 567 h 1134"/>
                <a:gd name="T44" fmla="*/ 114 w 681"/>
                <a:gd name="T45" fmla="*/ 113 h 1134"/>
                <a:gd name="T46" fmla="*/ 0 w 681"/>
                <a:gd name="T47" fmla="*/ 113 h 1134"/>
                <a:gd name="T48" fmla="*/ 0 w 681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1134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793"/>
                  </a:lnTo>
                  <a:lnTo>
                    <a:pt x="454" y="793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077C2C3C-3E89-4AA4-84A6-E70C01FD5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5053"/>
              <a:ext cx="454" cy="567"/>
            </a:xfrm>
            <a:custGeom>
              <a:avLst/>
              <a:gdLst>
                <a:gd name="T0" fmla="*/ 454 w 454"/>
                <a:gd name="T1" fmla="*/ 113 h 567"/>
                <a:gd name="T2" fmla="*/ 227 w 454"/>
                <a:gd name="T3" fmla="*/ 113 h 567"/>
                <a:gd name="T4" fmla="*/ 227 w 454"/>
                <a:gd name="T5" fmla="*/ 0 h 567"/>
                <a:gd name="T6" fmla="*/ 114 w 454"/>
                <a:gd name="T7" fmla="*/ 0 h 567"/>
                <a:gd name="T8" fmla="*/ 114 w 454"/>
                <a:gd name="T9" fmla="*/ 113 h 567"/>
                <a:gd name="T10" fmla="*/ 0 w 454"/>
                <a:gd name="T11" fmla="*/ 113 h 567"/>
                <a:gd name="T12" fmla="*/ 0 w 454"/>
                <a:gd name="T13" fmla="*/ 226 h 567"/>
                <a:gd name="T14" fmla="*/ 114 w 454"/>
                <a:gd name="T15" fmla="*/ 226 h 567"/>
                <a:gd name="T16" fmla="*/ 114 w 454"/>
                <a:gd name="T17" fmla="*/ 340 h 567"/>
                <a:gd name="T18" fmla="*/ 227 w 454"/>
                <a:gd name="T19" fmla="*/ 340 h 567"/>
                <a:gd name="T20" fmla="*/ 227 w 454"/>
                <a:gd name="T21" fmla="*/ 567 h 567"/>
                <a:gd name="T22" fmla="*/ 454 w 454"/>
                <a:gd name="T23" fmla="*/ 567 h 567"/>
                <a:gd name="T24" fmla="*/ 454 w 454"/>
                <a:gd name="T2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45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5" name="Freeform 177">
              <a:extLst>
                <a:ext uri="{FF2B5EF4-FFF2-40B4-BE49-F238E27FC236}">
                  <a16:creationId xmlns:a16="http://schemas.microsoft.com/office/drawing/2014/main" id="{16041B60-73CA-4762-A425-5D06B09FE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5166"/>
              <a:ext cx="341" cy="340"/>
            </a:xfrm>
            <a:custGeom>
              <a:avLst/>
              <a:gdLst>
                <a:gd name="T0" fmla="*/ 341 w 341"/>
                <a:gd name="T1" fmla="*/ 340 h 340"/>
                <a:gd name="T2" fmla="*/ 341 w 341"/>
                <a:gd name="T3" fmla="*/ 113 h 340"/>
                <a:gd name="T4" fmla="*/ 227 w 341"/>
                <a:gd name="T5" fmla="*/ 113 h 340"/>
                <a:gd name="T6" fmla="*/ 227 w 341"/>
                <a:gd name="T7" fmla="*/ 0 h 340"/>
                <a:gd name="T8" fmla="*/ 0 w 341"/>
                <a:gd name="T9" fmla="*/ 0 h 340"/>
                <a:gd name="T10" fmla="*/ 0 w 341"/>
                <a:gd name="T11" fmla="*/ 113 h 340"/>
                <a:gd name="T12" fmla="*/ 114 w 341"/>
                <a:gd name="T13" fmla="*/ 113 h 340"/>
                <a:gd name="T14" fmla="*/ 114 w 341"/>
                <a:gd name="T15" fmla="*/ 340 h 340"/>
                <a:gd name="T16" fmla="*/ 341 w 341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34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3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6" name="Freeform 178">
              <a:extLst>
                <a:ext uri="{FF2B5EF4-FFF2-40B4-BE49-F238E27FC236}">
                  <a16:creationId xmlns:a16="http://schemas.microsoft.com/office/drawing/2014/main" id="{74A72B6F-6D9E-4C65-92F0-F6B5A9E3C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486"/>
              <a:ext cx="454" cy="680"/>
            </a:xfrm>
            <a:custGeom>
              <a:avLst/>
              <a:gdLst>
                <a:gd name="T0" fmla="*/ 454 w 454"/>
                <a:gd name="T1" fmla="*/ 113 h 680"/>
                <a:gd name="T2" fmla="*/ 454 w 454"/>
                <a:gd name="T3" fmla="*/ 567 h 680"/>
                <a:gd name="T4" fmla="*/ 340 w 454"/>
                <a:gd name="T5" fmla="*/ 567 h 680"/>
                <a:gd name="T6" fmla="*/ 340 w 454"/>
                <a:gd name="T7" fmla="*/ 680 h 680"/>
                <a:gd name="T8" fmla="*/ 0 w 454"/>
                <a:gd name="T9" fmla="*/ 680 h 680"/>
                <a:gd name="T10" fmla="*/ 0 w 454"/>
                <a:gd name="T11" fmla="*/ 567 h 680"/>
                <a:gd name="T12" fmla="*/ 113 w 454"/>
                <a:gd name="T13" fmla="*/ 567 h 680"/>
                <a:gd name="T14" fmla="*/ 113 w 454"/>
                <a:gd name="T15" fmla="*/ 340 h 680"/>
                <a:gd name="T16" fmla="*/ 0 w 454"/>
                <a:gd name="T17" fmla="*/ 340 h 680"/>
                <a:gd name="T18" fmla="*/ 0 w 454"/>
                <a:gd name="T19" fmla="*/ 0 h 680"/>
                <a:gd name="T20" fmla="*/ 113 w 454"/>
                <a:gd name="T21" fmla="*/ 0 h 680"/>
                <a:gd name="T22" fmla="*/ 113 w 454"/>
                <a:gd name="T23" fmla="*/ 113 h 680"/>
                <a:gd name="T24" fmla="*/ 454 w 454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454" y="113"/>
                  </a:moveTo>
                  <a:lnTo>
                    <a:pt x="454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7" name="Freeform 179">
              <a:extLst>
                <a:ext uri="{FF2B5EF4-FFF2-40B4-BE49-F238E27FC236}">
                  <a16:creationId xmlns:a16="http://schemas.microsoft.com/office/drawing/2014/main" id="{9D548CAC-B825-4A23-B871-E590BD480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599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7 w 453"/>
                <a:gd name="T3" fmla="*/ 0 h 567"/>
                <a:gd name="T4" fmla="*/ 227 w 453"/>
                <a:gd name="T5" fmla="*/ 113 h 567"/>
                <a:gd name="T6" fmla="*/ 0 w 453"/>
                <a:gd name="T7" fmla="*/ 113 h 567"/>
                <a:gd name="T8" fmla="*/ 0 w 453"/>
                <a:gd name="T9" fmla="*/ 454 h 567"/>
                <a:gd name="T10" fmla="*/ 113 w 453"/>
                <a:gd name="T11" fmla="*/ 454 h 567"/>
                <a:gd name="T12" fmla="*/ 113 w 453"/>
                <a:gd name="T13" fmla="*/ 567 h 567"/>
                <a:gd name="T14" fmla="*/ 340 w 453"/>
                <a:gd name="T15" fmla="*/ 567 h 567"/>
                <a:gd name="T16" fmla="*/ 340 w 453"/>
                <a:gd name="T17" fmla="*/ 454 h 567"/>
                <a:gd name="T18" fmla="*/ 453 w 453"/>
                <a:gd name="T19" fmla="*/ 454 h 567"/>
                <a:gd name="T20" fmla="*/ 453 w 453"/>
                <a:gd name="T21" fmla="*/ 227 h 567"/>
                <a:gd name="T22" fmla="*/ 340 w 453"/>
                <a:gd name="T23" fmla="*/ 227 h 567"/>
                <a:gd name="T24" fmla="*/ 340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8" name="Freeform 180">
              <a:extLst>
                <a:ext uri="{FF2B5EF4-FFF2-40B4-BE49-F238E27FC236}">
                  <a16:creationId xmlns:a16="http://schemas.microsoft.com/office/drawing/2014/main" id="{A4BB5AF1-A6AF-4A23-817A-FDE61A881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4599"/>
              <a:ext cx="794" cy="567"/>
            </a:xfrm>
            <a:custGeom>
              <a:avLst/>
              <a:gdLst>
                <a:gd name="T0" fmla="*/ 794 w 794"/>
                <a:gd name="T1" fmla="*/ 113 h 567"/>
                <a:gd name="T2" fmla="*/ 680 w 794"/>
                <a:gd name="T3" fmla="*/ 113 h 567"/>
                <a:gd name="T4" fmla="*/ 680 w 794"/>
                <a:gd name="T5" fmla="*/ 0 h 567"/>
                <a:gd name="T6" fmla="*/ 567 w 794"/>
                <a:gd name="T7" fmla="*/ 0 h 567"/>
                <a:gd name="T8" fmla="*/ 454 w 794"/>
                <a:gd name="T9" fmla="*/ 0 h 567"/>
                <a:gd name="T10" fmla="*/ 454 w 794"/>
                <a:gd name="T11" fmla="*/ 113 h 567"/>
                <a:gd name="T12" fmla="*/ 0 w 794"/>
                <a:gd name="T13" fmla="*/ 113 h 567"/>
                <a:gd name="T14" fmla="*/ 0 w 794"/>
                <a:gd name="T15" fmla="*/ 227 h 567"/>
                <a:gd name="T16" fmla="*/ 0 w 794"/>
                <a:gd name="T17" fmla="*/ 340 h 567"/>
                <a:gd name="T18" fmla="*/ 0 w 794"/>
                <a:gd name="T19" fmla="*/ 454 h 567"/>
                <a:gd name="T20" fmla="*/ 113 w 794"/>
                <a:gd name="T21" fmla="*/ 454 h 567"/>
                <a:gd name="T22" fmla="*/ 113 w 794"/>
                <a:gd name="T23" fmla="*/ 567 h 567"/>
                <a:gd name="T24" fmla="*/ 454 w 794"/>
                <a:gd name="T25" fmla="*/ 567 h 567"/>
                <a:gd name="T26" fmla="*/ 454 w 794"/>
                <a:gd name="T27" fmla="*/ 454 h 567"/>
                <a:gd name="T28" fmla="*/ 567 w 794"/>
                <a:gd name="T29" fmla="*/ 454 h 567"/>
                <a:gd name="T30" fmla="*/ 567 w 794"/>
                <a:gd name="T31" fmla="*/ 567 h 567"/>
                <a:gd name="T32" fmla="*/ 680 w 794"/>
                <a:gd name="T33" fmla="*/ 567 h 567"/>
                <a:gd name="T34" fmla="*/ 680 w 794"/>
                <a:gd name="T35" fmla="*/ 454 h 567"/>
                <a:gd name="T36" fmla="*/ 794 w 794"/>
                <a:gd name="T37" fmla="*/ 454 h 567"/>
                <a:gd name="T38" fmla="*/ 794 w 79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567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9" name="Freeform 181">
              <a:extLst>
                <a:ext uri="{FF2B5EF4-FFF2-40B4-BE49-F238E27FC236}">
                  <a16:creationId xmlns:a16="http://schemas.microsoft.com/office/drawing/2014/main" id="{228B6FB1-EB66-4EB3-8D9B-5A1FBFE94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032"/>
              <a:ext cx="454" cy="680"/>
            </a:xfrm>
            <a:custGeom>
              <a:avLst/>
              <a:gdLst>
                <a:gd name="T0" fmla="*/ 341 w 454"/>
                <a:gd name="T1" fmla="*/ 680 h 680"/>
                <a:gd name="T2" fmla="*/ 341 w 454"/>
                <a:gd name="T3" fmla="*/ 340 h 680"/>
                <a:gd name="T4" fmla="*/ 454 w 454"/>
                <a:gd name="T5" fmla="*/ 340 h 680"/>
                <a:gd name="T6" fmla="*/ 454 w 454"/>
                <a:gd name="T7" fmla="*/ 113 h 680"/>
                <a:gd name="T8" fmla="*/ 341 w 454"/>
                <a:gd name="T9" fmla="*/ 113 h 680"/>
                <a:gd name="T10" fmla="*/ 341 w 454"/>
                <a:gd name="T11" fmla="*/ 0 h 680"/>
                <a:gd name="T12" fmla="*/ 227 w 454"/>
                <a:gd name="T13" fmla="*/ 0 h 680"/>
                <a:gd name="T14" fmla="*/ 227 w 454"/>
                <a:gd name="T15" fmla="*/ 113 h 680"/>
                <a:gd name="T16" fmla="*/ 114 w 454"/>
                <a:gd name="T17" fmla="*/ 113 h 680"/>
                <a:gd name="T18" fmla="*/ 114 w 454"/>
                <a:gd name="T19" fmla="*/ 340 h 680"/>
                <a:gd name="T20" fmla="*/ 0 w 454"/>
                <a:gd name="T21" fmla="*/ 340 h 680"/>
                <a:gd name="T22" fmla="*/ 0 w 454"/>
                <a:gd name="T23" fmla="*/ 680 h 680"/>
                <a:gd name="T24" fmla="*/ 341 w 454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341" y="680"/>
                  </a:moveTo>
                  <a:lnTo>
                    <a:pt x="34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0" name="Freeform 182">
              <a:extLst>
                <a:ext uri="{FF2B5EF4-FFF2-40B4-BE49-F238E27FC236}">
                  <a16:creationId xmlns:a16="http://schemas.microsoft.com/office/drawing/2014/main" id="{A10C9629-DE8C-40BF-BC89-077F23C0B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3692"/>
              <a:ext cx="793" cy="1134"/>
            </a:xfrm>
            <a:custGeom>
              <a:avLst/>
              <a:gdLst>
                <a:gd name="T0" fmla="*/ 113 w 793"/>
                <a:gd name="T1" fmla="*/ 227 h 1134"/>
                <a:gd name="T2" fmla="*/ 113 w 793"/>
                <a:gd name="T3" fmla="*/ 680 h 1134"/>
                <a:gd name="T4" fmla="*/ 0 w 793"/>
                <a:gd name="T5" fmla="*/ 680 h 1134"/>
                <a:gd name="T6" fmla="*/ 0 w 793"/>
                <a:gd name="T7" fmla="*/ 907 h 1134"/>
                <a:gd name="T8" fmla="*/ 113 w 793"/>
                <a:gd name="T9" fmla="*/ 907 h 1134"/>
                <a:gd name="T10" fmla="*/ 113 w 793"/>
                <a:gd name="T11" fmla="*/ 794 h 1134"/>
                <a:gd name="T12" fmla="*/ 226 w 793"/>
                <a:gd name="T13" fmla="*/ 794 h 1134"/>
                <a:gd name="T14" fmla="*/ 226 w 793"/>
                <a:gd name="T15" fmla="*/ 907 h 1134"/>
                <a:gd name="T16" fmla="*/ 567 w 793"/>
                <a:gd name="T17" fmla="*/ 907 h 1134"/>
                <a:gd name="T18" fmla="*/ 567 w 793"/>
                <a:gd name="T19" fmla="*/ 1134 h 1134"/>
                <a:gd name="T20" fmla="*/ 793 w 793"/>
                <a:gd name="T21" fmla="*/ 1134 h 1134"/>
                <a:gd name="T22" fmla="*/ 793 w 793"/>
                <a:gd name="T23" fmla="*/ 227 h 1134"/>
                <a:gd name="T24" fmla="*/ 680 w 793"/>
                <a:gd name="T25" fmla="*/ 227 h 1134"/>
                <a:gd name="T26" fmla="*/ 680 w 793"/>
                <a:gd name="T27" fmla="*/ 113 h 1134"/>
                <a:gd name="T28" fmla="*/ 680 w 793"/>
                <a:gd name="T29" fmla="*/ 0 h 1134"/>
                <a:gd name="T30" fmla="*/ 340 w 793"/>
                <a:gd name="T31" fmla="*/ 0 h 1134"/>
                <a:gd name="T32" fmla="*/ 340 w 793"/>
                <a:gd name="T33" fmla="*/ 227 h 1134"/>
                <a:gd name="T34" fmla="*/ 113 w 793"/>
                <a:gd name="T3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3" h="1134">
                  <a:moveTo>
                    <a:pt x="113" y="227"/>
                  </a:move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793" y="1134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7592" name="WordArt 184">
            <a:extLst>
              <a:ext uri="{FF2B5EF4-FFF2-40B4-BE49-F238E27FC236}">
                <a16:creationId xmlns:a16="http://schemas.microsoft.com/office/drawing/2014/main" id="{DADFBC38-61E3-499E-999E-40A919A6AEE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78625" y="9820275"/>
            <a:ext cx="395288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7593" name="Group 185">
            <a:extLst>
              <a:ext uri="{FF2B5EF4-FFF2-40B4-BE49-F238E27FC236}">
                <a16:creationId xmlns:a16="http://schemas.microsoft.com/office/drawing/2014/main" id="{E8B12473-F0C0-4154-87B8-5D4CE8DB8540}"/>
              </a:ext>
            </a:extLst>
          </p:cNvPr>
          <p:cNvGrpSpPr>
            <a:grpSpLocks/>
          </p:cNvGrpSpPr>
          <p:nvPr/>
        </p:nvGrpSpPr>
        <p:grpSpPr bwMode="auto">
          <a:xfrm>
            <a:off x="3910013" y="10228263"/>
            <a:ext cx="530225" cy="133350"/>
            <a:chOff x="1152" y="459"/>
            <a:chExt cx="334" cy="84"/>
          </a:xfrm>
        </p:grpSpPr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6E87B38B-34BE-4386-B7B7-259CD7C86B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17595" name="WordArt 187">
              <a:extLst>
                <a:ext uri="{FF2B5EF4-FFF2-40B4-BE49-F238E27FC236}">
                  <a16:creationId xmlns:a16="http://schemas.microsoft.com/office/drawing/2014/main" id="{401F7313-84D0-4452-8103-84BF255676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17596" name="Group 188">
            <a:extLst>
              <a:ext uri="{FF2B5EF4-FFF2-40B4-BE49-F238E27FC236}">
                <a16:creationId xmlns:a16="http://schemas.microsoft.com/office/drawing/2014/main" id="{415E7735-CDB4-431D-ABBE-C68C0EC758F2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5861050"/>
            <a:ext cx="396875" cy="133350"/>
            <a:chOff x="699" y="459"/>
            <a:chExt cx="250" cy="84"/>
          </a:xfrm>
        </p:grpSpPr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9B44B1A7-2CC3-4B25-BFC1-59914D96D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17598" name="WordArt 190">
              <a:extLst>
                <a:ext uri="{FF2B5EF4-FFF2-40B4-BE49-F238E27FC236}">
                  <a16:creationId xmlns:a16="http://schemas.microsoft.com/office/drawing/2014/main" id="{57B2B3AB-AFAB-4320-8527-7954E6144E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17599" name="Group 191">
            <a:extLst>
              <a:ext uri="{FF2B5EF4-FFF2-40B4-BE49-F238E27FC236}">
                <a16:creationId xmlns:a16="http://schemas.microsoft.com/office/drawing/2014/main" id="{09380A5E-2C59-400B-9EE6-AE153DE3BBD9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8380413"/>
            <a:ext cx="274638" cy="133350"/>
            <a:chOff x="358" y="459"/>
            <a:chExt cx="173" cy="84"/>
          </a:xfrm>
        </p:grpSpPr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AEA1023C-5EB6-4FBA-BBD0-B097AF14E3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17601" name="WordArt 193">
              <a:extLst>
                <a:ext uri="{FF2B5EF4-FFF2-40B4-BE49-F238E27FC236}">
                  <a16:creationId xmlns:a16="http://schemas.microsoft.com/office/drawing/2014/main" id="{400539E4-F11B-428B-B6CC-C0BC18002D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17602" name="Group 194">
            <a:extLst>
              <a:ext uri="{FF2B5EF4-FFF2-40B4-BE49-F238E27FC236}">
                <a16:creationId xmlns:a16="http://schemas.microsoft.com/office/drawing/2014/main" id="{8E87B64B-E86F-4051-8637-2203EEB3832F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406525"/>
            <a:ext cx="530225" cy="133350"/>
            <a:chOff x="1159" y="603"/>
            <a:chExt cx="334" cy="84"/>
          </a:xfrm>
        </p:grpSpPr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94F1035C-60BF-43A2-99DD-04801F0EEB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17604" name="WordArt 196">
              <a:extLst>
                <a:ext uri="{FF2B5EF4-FFF2-40B4-BE49-F238E27FC236}">
                  <a16:creationId xmlns:a16="http://schemas.microsoft.com/office/drawing/2014/main" id="{DB6F061A-EC4F-4900-9FAA-7CC2B54E30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17605" name="Group 197">
            <a:extLst>
              <a:ext uri="{FF2B5EF4-FFF2-40B4-BE49-F238E27FC236}">
                <a16:creationId xmlns:a16="http://schemas.microsoft.com/office/drawing/2014/main" id="{CB92F75D-E7AD-41C5-955E-3DC10BA0B4B6}"/>
              </a:ext>
            </a:extLst>
          </p:cNvPr>
          <p:cNvGrpSpPr>
            <a:grpSpLocks/>
          </p:cNvGrpSpPr>
          <p:nvPr/>
        </p:nvGrpSpPr>
        <p:grpSpPr bwMode="auto">
          <a:xfrm>
            <a:off x="4224338" y="8561388"/>
            <a:ext cx="396875" cy="133350"/>
            <a:chOff x="643" y="1424"/>
            <a:chExt cx="250" cy="84"/>
          </a:xfrm>
        </p:grpSpPr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56C0C7E3-BA6B-4BFA-9621-1F62C8FCD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17607" name="WordArt 199">
              <a:extLst>
                <a:ext uri="{FF2B5EF4-FFF2-40B4-BE49-F238E27FC236}">
                  <a16:creationId xmlns:a16="http://schemas.microsoft.com/office/drawing/2014/main" id="{87D8F531-2603-4B38-9950-A504D7828C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17608" name="Group 200">
            <a:extLst>
              <a:ext uri="{FF2B5EF4-FFF2-40B4-BE49-F238E27FC236}">
                <a16:creationId xmlns:a16="http://schemas.microsoft.com/office/drawing/2014/main" id="{10D8D51A-6B62-4F58-BB63-5ECFED765FB4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8380413"/>
            <a:ext cx="530225" cy="133350"/>
            <a:chOff x="1089" y="1620"/>
            <a:chExt cx="334" cy="84"/>
          </a:xfrm>
        </p:grpSpPr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C9F1EDA7-0169-4471-A700-F2DDDBE35E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17610" name="WordArt 202">
              <a:extLst>
                <a:ext uri="{FF2B5EF4-FFF2-40B4-BE49-F238E27FC236}">
                  <a16:creationId xmlns:a16="http://schemas.microsoft.com/office/drawing/2014/main" id="{FD4CED1A-A834-423A-9D17-61F023627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17611" name="Group 203">
            <a:extLst>
              <a:ext uri="{FF2B5EF4-FFF2-40B4-BE49-F238E27FC236}">
                <a16:creationId xmlns:a16="http://schemas.microsoft.com/office/drawing/2014/main" id="{FD2BBB77-B632-4CD7-A232-7A994172A8C7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6940550"/>
            <a:ext cx="396875" cy="133350"/>
            <a:chOff x="636" y="1620"/>
            <a:chExt cx="250" cy="84"/>
          </a:xfrm>
        </p:grpSpPr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44C86041-CB07-48E2-9EAC-F17C270246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17613" name="WordArt 205">
              <a:extLst>
                <a:ext uri="{FF2B5EF4-FFF2-40B4-BE49-F238E27FC236}">
                  <a16:creationId xmlns:a16="http://schemas.microsoft.com/office/drawing/2014/main" id="{9CB8D346-AB68-456A-B181-39C862D2A6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17614" name="Group 206">
            <a:extLst>
              <a:ext uri="{FF2B5EF4-FFF2-40B4-BE49-F238E27FC236}">
                <a16:creationId xmlns:a16="http://schemas.microsoft.com/office/drawing/2014/main" id="{A6ACD6DE-867C-4BF0-A34D-17340564F716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3567113"/>
            <a:ext cx="530225" cy="133350"/>
            <a:chOff x="1159" y="943"/>
            <a:chExt cx="334" cy="84"/>
          </a:xfrm>
        </p:grpSpPr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563ECB56-E9DE-432A-A959-E35B29FF22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17616" name="WordArt 208">
              <a:extLst>
                <a:ext uri="{FF2B5EF4-FFF2-40B4-BE49-F238E27FC236}">
                  <a16:creationId xmlns:a16="http://schemas.microsoft.com/office/drawing/2014/main" id="{CFAC6AB3-9592-46F9-8C86-162C985679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C773025D-A335-444C-95A6-ADB7032BFF8B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3340100"/>
            <a:ext cx="396875" cy="133350"/>
            <a:chOff x="706" y="943"/>
            <a:chExt cx="250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132A96C0-3BCB-453F-B77B-5EA8C05759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DBE14BAF-1DE9-42B7-BF6F-BAFFDEB40C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19940BF7-0810-47DE-9301-5367D7EC4211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879850"/>
            <a:ext cx="530225" cy="133350"/>
            <a:chOff x="3024" y="1651"/>
            <a:chExt cx="334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FEE0B540-AF0D-42CF-9D7F-D0C14A15CF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EDFD15E5-027C-4B19-B4D1-8E1CCF24B6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2E8EAB4E-DFCF-4023-B762-3200473604B9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9461500"/>
            <a:ext cx="396875" cy="133350"/>
            <a:chOff x="636" y="1961"/>
            <a:chExt cx="250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FE97C438-CF13-4C8F-A254-A05FC9A310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3BA39365-023F-4B22-B006-D31B7E36E9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453BB4FF-2CB1-45CF-8572-09A1023A388A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480300"/>
            <a:ext cx="530225" cy="133350"/>
            <a:chOff x="1096" y="2105"/>
            <a:chExt cx="334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7516E225-1F8E-408B-BF0F-40C02C4D3D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8A581DF9-445B-40DB-B468-F9CDC672F9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8278159C-7941-43E1-A21F-11F9D2C464B0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9688513"/>
            <a:ext cx="396875" cy="133350"/>
            <a:chOff x="643" y="2105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A3996DE4-B1F0-443F-AFF7-ED8A8C39B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5A33A81D-E2D0-425E-A6D6-FE0E0F84DD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CEDF1E64-B81F-4059-A32C-B5D851F1DCFF}"/>
              </a:ext>
            </a:extLst>
          </p:cNvPr>
          <p:cNvGrpSpPr>
            <a:grpSpLocks/>
          </p:cNvGrpSpPr>
          <p:nvPr/>
        </p:nvGrpSpPr>
        <p:grpSpPr bwMode="auto">
          <a:xfrm>
            <a:off x="1570038" y="7707313"/>
            <a:ext cx="530225" cy="133350"/>
            <a:chOff x="1089" y="2301"/>
            <a:chExt cx="334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7CE4761A-A20E-4400-8CF2-0117BB1758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0FBBA43F-8F5A-47DA-87ED-D94E3041F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A388DAD9-5E13-4645-A75E-0B667B566FC3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2260600"/>
            <a:ext cx="396875" cy="133350"/>
            <a:chOff x="699" y="1480"/>
            <a:chExt cx="250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E380D11C-C383-40E2-9B4E-3E46C7623A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21A074B7-9F58-4872-A255-1692DEB47A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231B62B8-4F23-429B-9BAA-962DE2344045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7661275"/>
            <a:ext cx="396875" cy="133350"/>
            <a:chOff x="643" y="2445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59C7727A-EFD7-4F7F-A66D-1447FC2F77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B1B49A38-659C-4EDB-B9DD-668E926F00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38981A93-2C59-4549-ABC9-B07FAE4A0477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960938"/>
            <a:ext cx="396875" cy="133350"/>
            <a:chOff x="699" y="1819"/>
            <a:chExt cx="250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77039BC3-6C95-4816-8382-C0B7DAC8F7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11669EA3-942D-4467-ADFE-395DA3D564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42F87E51-7415-4027-8C21-898809A76142}"/>
              </a:ext>
            </a:extLst>
          </p:cNvPr>
          <p:cNvGrpSpPr>
            <a:grpSpLocks/>
          </p:cNvGrpSpPr>
          <p:nvPr/>
        </p:nvGrpSpPr>
        <p:grpSpPr bwMode="auto">
          <a:xfrm>
            <a:off x="6792913" y="5680075"/>
            <a:ext cx="708025" cy="133350"/>
            <a:chOff x="1161" y="1625"/>
            <a:chExt cx="446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4B14A51D-8FA1-41DD-B3CF-8F5D0C8674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AA7C11B9-05A0-416B-8204-565978ED56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3A50346F-2949-4E78-A1F7-23FA2199A870}"/>
              </a:ext>
            </a:extLst>
          </p:cNvPr>
          <p:cNvGrpSpPr>
            <a:grpSpLocks/>
          </p:cNvGrpSpPr>
          <p:nvPr/>
        </p:nvGrpSpPr>
        <p:grpSpPr bwMode="auto">
          <a:xfrm>
            <a:off x="4992688" y="8788400"/>
            <a:ext cx="708025" cy="133350"/>
            <a:chOff x="1089" y="2641"/>
            <a:chExt cx="446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D98FB78D-F25F-4FD1-BCB2-92F982D1C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D8401DCA-C173-42D7-9E89-3EAA225126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7F0516DC-1024-48E1-A889-3B7FA0F478D8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40888"/>
            <a:ext cx="708025" cy="133350"/>
            <a:chOff x="1098" y="2785"/>
            <a:chExt cx="446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DFBFB04C-3E54-466D-8A7B-CB69007748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B86371C4-F96B-4D26-B793-D8599D325C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17653" name="Group 245">
            <a:extLst>
              <a:ext uri="{FF2B5EF4-FFF2-40B4-BE49-F238E27FC236}">
                <a16:creationId xmlns:a16="http://schemas.microsoft.com/office/drawing/2014/main" id="{5D8CC3DF-1BDE-4E60-A975-DA5F1EAED387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8788400"/>
            <a:ext cx="396875" cy="133350"/>
            <a:chOff x="643" y="3948"/>
            <a:chExt cx="250" cy="84"/>
          </a:xfrm>
        </p:grpSpPr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94CA6D6D-47A8-4741-9090-89F2E0953A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D4387C6B-882B-495D-84F0-B67493E750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17656" name="Group 248">
            <a:extLst>
              <a:ext uri="{FF2B5EF4-FFF2-40B4-BE49-F238E27FC236}">
                <a16:creationId xmlns:a16="http://schemas.microsoft.com/office/drawing/2014/main" id="{6EF5818C-A364-4F2C-8B08-981C038AD41A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6627813"/>
            <a:ext cx="396875" cy="133350"/>
            <a:chOff x="636" y="2980"/>
            <a:chExt cx="250" cy="84"/>
          </a:xfrm>
        </p:grpSpPr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93B74D6B-9FB0-463C-AA88-7C4F4B1328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6862C6CD-7399-473D-B560-0EE8E12382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17659" name="Group 251">
            <a:extLst>
              <a:ext uri="{FF2B5EF4-FFF2-40B4-BE49-F238E27FC236}">
                <a16:creationId xmlns:a16="http://schemas.microsoft.com/office/drawing/2014/main" id="{F6B1C967-089A-4774-8769-C1ED01D5592F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5006975"/>
            <a:ext cx="396875" cy="133350"/>
            <a:chOff x="706" y="2303"/>
            <a:chExt cx="250" cy="84"/>
          </a:xfrm>
        </p:grpSpPr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4764D1F4-B750-4FFD-9131-48B0BC2EBB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4D50F850-0AA0-40F2-B289-188778F133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17662" name="Group 254">
            <a:extLst>
              <a:ext uri="{FF2B5EF4-FFF2-40B4-BE49-F238E27FC236}">
                <a16:creationId xmlns:a16="http://schemas.microsoft.com/office/drawing/2014/main" id="{B267A7D5-2376-4265-A73B-9C929F4EAEDC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541000"/>
            <a:ext cx="396875" cy="133350"/>
            <a:chOff x="636" y="3321"/>
            <a:chExt cx="250" cy="84"/>
          </a:xfrm>
        </p:grpSpPr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6F78A48E-5D47-4832-ACAD-499568C371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A95EFDAD-B90E-420D-A728-A5DECE34C3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17665" name="Group 257">
            <a:extLst>
              <a:ext uri="{FF2B5EF4-FFF2-40B4-BE49-F238E27FC236}">
                <a16:creationId xmlns:a16="http://schemas.microsoft.com/office/drawing/2014/main" id="{30AE3BBB-74CC-4BBF-89D3-2A4E970637DA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9147175"/>
            <a:ext cx="396875" cy="133350"/>
            <a:chOff x="643" y="3465"/>
            <a:chExt cx="250" cy="84"/>
          </a:xfrm>
        </p:grpSpPr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5D20CBC9-CAD1-4DB5-8F42-717D526D1E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17667" name="WordArt 259">
              <a:extLst>
                <a:ext uri="{FF2B5EF4-FFF2-40B4-BE49-F238E27FC236}">
                  <a16:creationId xmlns:a16="http://schemas.microsoft.com/office/drawing/2014/main" id="{E797AF29-F1FA-48D6-9953-C8339BED2C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17668" name="Group 260">
            <a:extLst>
              <a:ext uri="{FF2B5EF4-FFF2-40B4-BE49-F238E27FC236}">
                <a16:creationId xmlns:a16="http://schemas.microsoft.com/office/drawing/2014/main" id="{926EB631-B2F3-4892-9004-1EC66EF78D06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1946275"/>
            <a:ext cx="396875" cy="133350"/>
            <a:chOff x="699" y="2840"/>
            <a:chExt cx="250" cy="84"/>
          </a:xfrm>
        </p:grpSpPr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5C6DDD5B-15DD-457D-BD24-4800F2AB2F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17670" name="WordArt 262">
              <a:extLst>
                <a:ext uri="{FF2B5EF4-FFF2-40B4-BE49-F238E27FC236}">
                  <a16:creationId xmlns:a16="http://schemas.microsoft.com/office/drawing/2014/main" id="{A7D4DDF4-BB80-447E-9A62-15FA11991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17671" name="Group 263">
            <a:extLst>
              <a:ext uri="{FF2B5EF4-FFF2-40B4-BE49-F238E27FC236}">
                <a16:creationId xmlns:a16="http://schemas.microsoft.com/office/drawing/2014/main" id="{9FA2C646-5F06-4D08-8E38-6A744453A066}"/>
              </a:ext>
            </a:extLst>
          </p:cNvPr>
          <p:cNvGrpSpPr>
            <a:grpSpLocks/>
          </p:cNvGrpSpPr>
          <p:nvPr/>
        </p:nvGrpSpPr>
        <p:grpSpPr bwMode="auto">
          <a:xfrm>
            <a:off x="8004175" y="10721975"/>
            <a:ext cx="396875" cy="133350"/>
            <a:chOff x="706" y="2984"/>
            <a:chExt cx="250" cy="84"/>
          </a:xfrm>
        </p:grpSpPr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214986D1-CCCF-4A56-BA4A-30ADBCCE6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17673" name="WordArt 265">
              <a:extLst>
                <a:ext uri="{FF2B5EF4-FFF2-40B4-BE49-F238E27FC236}">
                  <a16:creationId xmlns:a16="http://schemas.microsoft.com/office/drawing/2014/main" id="{2B2FE2EC-AA4D-4E68-A5C5-675B3EA1CB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17674" name="Group 266">
            <a:extLst>
              <a:ext uri="{FF2B5EF4-FFF2-40B4-BE49-F238E27FC236}">
                <a16:creationId xmlns:a16="http://schemas.microsoft.com/office/drawing/2014/main" id="{BAB3A79E-D129-4690-8C8B-FB291A5FCEFE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121525"/>
            <a:ext cx="396875" cy="133350"/>
            <a:chOff x="329" y="1140"/>
            <a:chExt cx="250" cy="84"/>
          </a:xfrm>
        </p:grpSpPr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DB752049-8C37-4A46-A992-162375ACB9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17676" name="WordArt 268">
              <a:extLst>
                <a:ext uri="{FF2B5EF4-FFF2-40B4-BE49-F238E27FC236}">
                  <a16:creationId xmlns:a16="http://schemas.microsoft.com/office/drawing/2014/main" id="{BDFBD06A-9CE0-4C88-8E2A-B85EA3F83C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sp>
        <p:nvSpPr>
          <p:cNvPr id="17677" name="WordArt 269">
            <a:extLst>
              <a:ext uri="{FF2B5EF4-FFF2-40B4-BE49-F238E27FC236}">
                <a16:creationId xmlns:a16="http://schemas.microsoft.com/office/drawing/2014/main" id="{575C7990-CCD6-45B5-BF6F-AB3B24942B0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80213" y="9821863"/>
            <a:ext cx="39528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7678" name="Group 270">
            <a:extLst>
              <a:ext uri="{FF2B5EF4-FFF2-40B4-BE49-F238E27FC236}">
                <a16:creationId xmlns:a16="http://schemas.microsoft.com/office/drawing/2014/main" id="{1C936422-BC55-4B7B-A255-89FB155A212C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396875" cy="133350"/>
            <a:chOff x="266" y="3465"/>
            <a:chExt cx="250" cy="84"/>
          </a:xfrm>
        </p:grpSpPr>
        <p:sp>
          <p:nvSpPr>
            <p:cNvPr id="17679" name="WordArt 271">
              <a:extLst>
                <a:ext uri="{FF2B5EF4-FFF2-40B4-BE49-F238E27FC236}">
                  <a16:creationId xmlns:a16="http://schemas.microsoft.com/office/drawing/2014/main" id="{CE223519-4DAA-4095-9997-FB925D954F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17680" name="WordArt 272">
              <a:extLst>
                <a:ext uri="{FF2B5EF4-FFF2-40B4-BE49-F238E27FC236}">
                  <a16:creationId xmlns:a16="http://schemas.microsoft.com/office/drawing/2014/main" id="{AB13E9B1-BD7D-44FA-A299-0760993CA2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17681" name="Group 273">
            <a:extLst>
              <a:ext uri="{FF2B5EF4-FFF2-40B4-BE49-F238E27FC236}">
                <a16:creationId xmlns:a16="http://schemas.microsoft.com/office/drawing/2014/main" id="{746BD3DE-568C-4B59-B6F9-9288E877F666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10228263"/>
            <a:ext cx="396875" cy="133350"/>
            <a:chOff x="273" y="3609"/>
            <a:chExt cx="250" cy="84"/>
          </a:xfrm>
        </p:grpSpPr>
        <p:sp>
          <p:nvSpPr>
            <p:cNvPr id="17682" name="WordArt 274">
              <a:extLst>
                <a:ext uri="{FF2B5EF4-FFF2-40B4-BE49-F238E27FC236}">
                  <a16:creationId xmlns:a16="http://schemas.microsoft.com/office/drawing/2014/main" id="{2C7B4964-125C-484B-91B7-EEB426722D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17683" name="WordArt 275">
              <a:extLst>
                <a:ext uri="{FF2B5EF4-FFF2-40B4-BE49-F238E27FC236}">
                  <a16:creationId xmlns:a16="http://schemas.microsoft.com/office/drawing/2014/main" id="{A4E5E6D5-A2F8-4756-B62A-832C823EC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17684" name="Group 276">
            <a:extLst>
              <a:ext uri="{FF2B5EF4-FFF2-40B4-BE49-F238E27FC236}">
                <a16:creationId xmlns:a16="http://schemas.microsoft.com/office/drawing/2014/main" id="{473E985D-6501-4977-8ECE-A6E7034DD773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6040438"/>
            <a:ext cx="396875" cy="133350"/>
            <a:chOff x="329" y="1819"/>
            <a:chExt cx="250" cy="84"/>
          </a:xfrm>
        </p:grpSpPr>
        <p:sp>
          <p:nvSpPr>
            <p:cNvPr id="17685" name="WordArt 277">
              <a:extLst>
                <a:ext uri="{FF2B5EF4-FFF2-40B4-BE49-F238E27FC236}">
                  <a16:creationId xmlns:a16="http://schemas.microsoft.com/office/drawing/2014/main" id="{1F30CB04-670A-4934-9D69-C9169F454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17686" name="WordArt 278">
              <a:extLst>
                <a:ext uri="{FF2B5EF4-FFF2-40B4-BE49-F238E27FC236}">
                  <a16:creationId xmlns:a16="http://schemas.microsoft.com/office/drawing/2014/main" id="{4682EB49-6FAA-442F-9728-D64FB7B4B3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17687" name="Group 279">
            <a:extLst>
              <a:ext uri="{FF2B5EF4-FFF2-40B4-BE49-F238E27FC236}">
                <a16:creationId xmlns:a16="http://schemas.microsoft.com/office/drawing/2014/main" id="{489714A6-C6CD-4EAF-BBA8-957D1B3CA07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221413"/>
            <a:ext cx="396875" cy="133350"/>
            <a:chOff x="336" y="1963"/>
            <a:chExt cx="250" cy="84"/>
          </a:xfrm>
        </p:grpSpPr>
        <p:sp>
          <p:nvSpPr>
            <p:cNvPr id="17688" name="WordArt 280">
              <a:extLst>
                <a:ext uri="{FF2B5EF4-FFF2-40B4-BE49-F238E27FC236}">
                  <a16:creationId xmlns:a16="http://schemas.microsoft.com/office/drawing/2014/main" id="{5592F52C-8317-4953-9FC4-9CE899803B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17689" name="WordArt 281">
              <a:extLst>
                <a:ext uri="{FF2B5EF4-FFF2-40B4-BE49-F238E27FC236}">
                  <a16:creationId xmlns:a16="http://schemas.microsoft.com/office/drawing/2014/main" id="{3DBFEE08-DC4E-4435-8C24-10C1E4F30D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17690" name="Group 282">
            <a:extLst>
              <a:ext uri="{FF2B5EF4-FFF2-40B4-BE49-F238E27FC236}">
                <a16:creationId xmlns:a16="http://schemas.microsoft.com/office/drawing/2014/main" id="{FD249F62-AAFF-4E79-938B-7CF91A399DE4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6761163"/>
            <a:ext cx="396875" cy="133350"/>
            <a:chOff x="266" y="2980"/>
            <a:chExt cx="250" cy="84"/>
          </a:xfrm>
        </p:grpSpPr>
        <p:sp>
          <p:nvSpPr>
            <p:cNvPr id="17691" name="WordArt 283">
              <a:extLst>
                <a:ext uri="{FF2B5EF4-FFF2-40B4-BE49-F238E27FC236}">
                  <a16:creationId xmlns:a16="http://schemas.microsoft.com/office/drawing/2014/main" id="{3E5AA34C-C27C-4BBE-B302-A9FA860649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17692" name="WordArt 284">
              <a:extLst>
                <a:ext uri="{FF2B5EF4-FFF2-40B4-BE49-F238E27FC236}">
                  <a16:creationId xmlns:a16="http://schemas.microsoft.com/office/drawing/2014/main" id="{7048AE4F-1BB3-4E47-9711-FA4A5E023D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17693" name="Group 285">
            <a:extLst>
              <a:ext uri="{FF2B5EF4-FFF2-40B4-BE49-F238E27FC236}">
                <a16:creationId xmlns:a16="http://schemas.microsoft.com/office/drawing/2014/main" id="{D0187C76-FD7C-4E23-9385-AC83F250A732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779963"/>
            <a:ext cx="396875" cy="133350"/>
            <a:chOff x="336" y="2303"/>
            <a:chExt cx="250" cy="84"/>
          </a:xfrm>
        </p:grpSpPr>
        <p:sp>
          <p:nvSpPr>
            <p:cNvPr id="17694" name="WordArt 286">
              <a:extLst>
                <a:ext uri="{FF2B5EF4-FFF2-40B4-BE49-F238E27FC236}">
                  <a16:creationId xmlns:a16="http://schemas.microsoft.com/office/drawing/2014/main" id="{4C1011A6-4717-4ED5-9951-3E2B9EAED1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17695" name="WordArt 287">
              <a:extLst>
                <a:ext uri="{FF2B5EF4-FFF2-40B4-BE49-F238E27FC236}">
                  <a16:creationId xmlns:a16="http://schemas.microsoft.com/office/drawing/2014/main" id="{71A7AB66-C123-4A00-92B9-8887C6F3E6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17696" name="Group 288">
            <a:extLst>
              <a:ext uri="{FF2B5EF4-FFF2-40B4-BE49-F238E27FC236}">
                <a16:creationId xmlns:a16="http://schemas.microsoft.com/office/drawing/2014/main" id="{CB207402-CA47-49C7-856B-0C6D6A8E604E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9280525"/>
            <a:ext cx="396875" cy="133350"/>
            <a:chOff x="266" y="3321"/>
            <a:chExt cx="250" cy="84"/>
          </a:xfrm>
        </p:grpSpPr>
        <p:sp>
          <p:nvSpPr>
            <p:cNvPr id="17697" name="WordArt 289">
              <a:extLst>
                <a:ext uri="{FF2B5EF4-FFF2-40B4-BE49-F238E27FC236}">
                  <a16:creationId xmlns:a16="http://schemas.microsoft.com/office/drawing/2014/main" id="{EDA7F7A1-EC17-4DB2-910F-FCD3956BB7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17698" name="WordArt 290">
              <a:extLst>
                <a:ext uri="{FF2B5EF4-FFF2-40B4-BE49-F238E27FC236}">
                  <a16:creationId xmlns:a16="http://schemas.microsoft.com/office/drawing/2014/main" id="{D533BF04-98B4-444A-AA3B-EA08B4C446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17699" name="Group 291">
            <a:extLst>
              <a:ext uri="{FF2B5EF4-FFF2-40B4-BE49-F238E27FC236}">
                <a16:creationId xmlns:a16="http://schemas.microsoft.com/office/drawing/2014/main" id="{2445E9AC-3BF2-4C89-BFCB-73437D611A7A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7527925"/>
            <a:ext cx="396875" cy="133350"/>
            <a:chOff x="273" y="3465"/>
            <a:chExt cx="250" cy="84"/>
          </a:xfrm>
        </p:grpSpPr>
        <p:sp>
          <p:nvSpPr>
            <p:cNvPr id="17700" name="WordArt 292">
              <a:extLst>
                <a:ext uri="{FF2B5EF4-FFF2-40B4-BE49-F238E27FC236}">
                  <a16:creationId xmlns:a16="http://schemas.microsoft.com/office/drawing/2014/main" id="{4372B967-9311-40D5-8829-AB96BD940D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17701" name="WordArt 293">
              <a:extLst>
                <a:ext uri="{FF2B5EF4-FFF2-40B4-BE49-F238E27FC236}">
                  <a16:creationId xmlns:a16="http://schemas.microsoft.com/office/drawing/2014/main" id="{DCFE6F34-3E33-4249-ABBA-3F8A64BF1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17702" name="Group 294">
            <a:extLst>
              <a:ext uri="{FF2B5EF4-FFF2-40B4-BE49-F238E27FC236}">
                <a16:creationId xmlns:a16="http://schemas.microsoft.com/office/drawing/2014/main" id="{7DC915E5-43A0-4FD1-9C18-B5CD00E92836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10768013"/>
            <a:ext cx="396875" cy="133350"/>
            <a:chOff x="266" y="3661"/>
            <a:chExt cx="250" cy="84"/>
          </a:xfrm>
        </p:grpSpPr>
        <p:sp>
          <p:nvSpPr>
            <p:cNvPr id="17703" name="WordArt 295">
              <a:extLst>
                <a:ext uri="{FF2B5EF4-FFF2-40B4-BE49-F238E27FC236}">
                  <a16:creationId xmlns:a16="http://schemas.microsoft.com/office/drawing/2014/main" id="{D92A180F-EB20-4915-A3BB-BDAF6ED95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17704" name="WordArt 296">
              <a:extLst>
                <a:ext uri="{FF2B5EF4-FFF2-40B4-BE49-F238E27FC236}">
                  <a16:creationId xmlns:a16="http://schemas.microsoft.com/office/drawing/2014/main" id="{7C4CBE44-802B-4A2B-8E1D-D0CA0BF210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17705" name="Group 297">
            <a:extLst>
              <a:ext uri="{FF2B5EF4-FFF2-40B4-BE49-F238E27FC236}">
                <a16:creationId xmlns:a16="http://schemas.microsoft.com/office/drawing/2014/main" id="{5DC37F95-A427-48C0-92DA-BE7B91793B03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8428038"/>
            <a:ext cx="396875" cy="133350"/>
            <a:chOff x="336" y="2984"/>
            <a:chExt cx="250" cy="84"/>
          </a:xfrm>
        </p:grpSpPr>
        <p:sp>
          <p:nvSpPr>
            <p:cNvPr id="17706" name="WordArt 298">
              <a:extLst>
                <a:ext uri="{FF2B5EF4-FFF2-40B4-BE49-F238E27FC236}">
                  <a16:creationId xmlns:a16="http://schemas.microsoft.com/office/drawing/2014/main" id="{82A403C9-1585-4332-BDA0-62B88FADE2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17707" name="WordArt 299">
              <a:extLst>
                <a:ext uri="{FF2B5EF4-FFF2-40B4-BE49-F238E27FC236}">
                  <a16:creationId xmlns:a16="http://schemas.microsoft.com/office/drawing/2014/main" id="{96F1C596-2FF0-4624-B5C8-D84C8EA488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17708" name="Group 300">
            <a:extLst>
              <a:ext uri="{FF2B5EF4-FFF2-40B4-BE49-F238E27FC236}">
                <a16:creationId xmlns:a16="http://schemas.microsoft.com/office/drawing/2014/main" id="{468E838B-973C-4976-A9E0-57C2D13E5D5A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8788400"/>
            <a:ext cx="396875" cy="133350"/>
            <a:chOff x="1060" y="2981"/>
            <a:chExt cx="250" cy="84"/>
          </a:xfrm>
        </p:grpSpPr>
        <p:sp>
          <p:nvSpPr>
            <p:cNvPr id="17709" name="WordArt 301">
              <a:extLst>
                <a:ext uri="{FF2B5EF4-FFF2-40B4-BE49-F238E27FC236}">
                  <a16:creationId xmlns:a16="http://schemas.microsoft.com/office/drawing/2014/main" id="{F5437E6D-5FFA-400B-A706-611BF82B1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17710" name="WordArt 302">
              <a:extLst>
                <a:ext uri="{FF2B5EF4-FFF2-40B4-BE49-F238E27FC236}">
                  <a16:creationId xmlns:a16="http://schemas.microsoft.com/office/drawing/2014/main" id="{78E0013E-6C42-4D9B-AEFD-C1B5F6348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17711" name="Group 303">
            <a:extLst>
              <a:ext uri="{FF2B5EF4-FFF2-40B4-BE49-F238E27FC236}">
                <a16:creationId xmlns:a16="http://schemas.microsoft.com/office/drawing/2014/main" id="{20D0069C-EDBB-4416-93D0-18D6A876FDCB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9867900"/>
            <a:ext cx="396875" cy="133350"/>
            <a:chOff x="1067" y="3125"/>
            <a:chExt cx="250" cy="84"/>
          </a:xfrm>
        </p:grpSpPr>
        <p:sp>
          <p:nvSpPr>
            <p:cNvPr id="17712" name="WordArt 304">
              <a:extLst>
                <a:ext uri="{FF2B5EF4-FFF2-40B4-BE49-F238E27FC236}">
                  <a16:creationId xmlns:a16="http://schemas.microsoft.com/office/drawing/2014/main" id="{8FF7B55A-A449-4034-A1B8-2D0620604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17713" name="WordArt 305">
              <a:extLst>
                <a:ext uri="{FF2B5EF4-FFF2-40B4-BE49-F238E27FC236}">
                  <a16:creationId xmlns:a16="http://schemas.microsoft.com/office/drawing/2014/main" id="{54858C79-D6A5-4E97-B2ED-A4A4471C2A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17714" name="Group 306">
            <a:extLst>
              <a:ext uri="{FF2B5EF4-FFF2-40B4-BE49-F238E27FC236}">
                <a16:creationId xmlns:a16="http://schemas.microsoft.com/office/drawing/2014/main" id="{4615D43D-D93F-4FF8-8930-BAA55321A469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6761163"/>
            <a:ext cx="396875" cy="133350"/>
            <a:chOff x="1060" y="3322"/>
            <a:chExt cx="250" cy="84"/>
          </a:xfrm>
        </p:grpSpPr>
        <p:sp>
          <p:nvSpPr>
            <p:cNvPr id="17715" name="WordArt 307">
              <a:extLst>
                <a:ext uri="{FF2B5EF4-FFF2-40B4-BE49-F238E27FC236}">
                  <a16:creationId xmlns:a16="http://schemas.microsoft.com/office/drawing/2014/main" id="{7B768C87-E887-48B8-882E-528B471AA9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17716" name="WordArt 308">
              <a:extLst>
                <a:ext uri="{FF2B5EF4-FFF2-40B4-BE49-F238E27FC236}">
                  <a16:creationId xmlns:a16="http://schemas.microsoft.com/office/drawing/2014/main" id="{1D3245FF-6CCA-48C1-83A7-09CD09D20E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17717" name="Group 309">
            <a:extLst>
              <a:ext uri="{FF2B5EF4-FFF2-40B4-BE49-F238E27FC236}">
                <a16:creationId xmlns:a16="http://schemas.microsoft.com/office/drawing/2014/main" id="{E9CEDABE-37FD-4BA2-84E6-D42F6363B573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8921750"/>
            <a:ext cx="396875" cy="133350"/>
            <a:chOff x="1130" y="2644"/>
            <a:chExt cx="250" cy="84"/>
          </a:xfrm>
        </p:grpSpPr>
        <p:sp>
          <p:nvSpPr>
            <p:cNvPr id="17718" name="WordArt 310">
              <a:extLst>
                <a:ext uri="{FF2B5EF4-FFF2-40B4-BE49-F238E27FC236}">
                  <a16:creationId xmlns:a16="http://schemas.microsoft.com/office/drawing/2014/main" id="{A4FF7A5F-684E-4C3E-A9B2-08610D165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17719" name="WordArt 311">
              <a:extLst>
                <a:ext uri="{FF2B5EF4-FFF2-40B4-BE49-F238E27FC236}">
                  <a16:creationId xmlns:a16="http://schemas.microsoft.com/office/drawing/2014/main" id="{F10AA96A-FDB9-4476-9E08-6B2C8D47E5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17720" name="Group 312">
            <a:extLst>
              <a:ext uri="{FF2B5EF4-FFF2-40B4-BE49-F238E27FC236}">
                <a16:creationId xmlns:a16="http://schemas.microsoft.com/office/drawing/2014/main" id="{C3242886-8B93-49E3-AEFF-DBD9C6C1A96B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7661275"/>
            <a:ext cx="396875" cy="133350"/>
            <a:chOff x="1210" y="3125"/>
            <a:chExt cx="250" cy="84"/>
          </a:xfrm>
        </p:grpSpPr>
        <p:sp>
          <p:nvSpPr>
            <p:cNvPr id="17721" name="WordArt 313">
              <a:extLst>
                <a:ext uri="{FF2B5EF4-FFF2-40B4-BE49-F238E27FC236}">
                  <a16:creationId xmlns:a16="http://schemas.microsoft.com/office/drawing/2014/main" id="{2133450A-1432-4981-A3CC-4B78C63E1E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17722" name="WordArt 314">
              <a:extLst>
                <a:ext uri="{FF2B5EF4-FFF2-40B4-BE49-F238E27FC236}">
                  <a16:creationId xmlns:a16="http://schemas.microsoft.com/office/drawing/2014/main" id="{47DB0E46-AAB6-4324-BDBF-21EF77655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59" name="Group 1447">
            <a:extLst>
              <a:ext uri="{FF2B5EF4-FFF2-40B4-BE49-F238E27FC236}">
                <a16:creationId xmlns:a16="http://schemas.microsoft.com/office/drawing/2014/main" id="{15AE3485-2573-4C27-91FB-A74FB47CBBFF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639763"/>
            <a:ext cx="8461375" cy="11341100"/>
            <a:chOff x="189" y="403"/>
            <a:chExt cx="5330" cy="7144"/>
          </a:xfrm>
        </p:grpSpPr>
        <p:sp>
          <p:nvSpPr>
            <p:cNvPr id="14715" name="Rectangle 1403">
              <a:extLst>
                <a:ext uri="{FF2B5EF4-FFF2-40B4-BE49-F238E27FC236}">
                  <a16:creationId xmlns:a16="http://schemas.microsoft.com/office/drawing/2014/main" id="{21311E34-F84A-44E7-A0DD-4C4BD3B85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6413"/>
              <a:ext cx="45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6" name="Rectangle 1404">
              <a:extLst>
                <a:ext uri="{FF2B5EF4-FFF2-40B4-BE49-F238E27FC236}">
                  <a16:creationId xmlns:a16="http://schemas.microsoft.com/office/drawing/2014/main" id="{636AABF5-E542-4C20-8E5A-F6946A95F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506"/>
              <a:ext cx="68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7" name="Rectangle 1405">
              <a:extLst>
                <a:ext uri="{FF2B5EF4-FFF2-40B4-BE49-F238E27FC236}">
                  <a16:creationId xmlns:a16="http://schemas.microsoft.com/office/drawing/2014/main" id="{3A5881C0-D7E4-427E-BE09-70E8BAC82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960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8" name="Rectangle 1406">
              <a:extLst>
                <a:ext uri="{FF2B5EF4-FFF2-40B4-BE49-F238E27FC236}">
                  <a16:creationId xmlns:a16="http://schemas.microsoft.com/office/drawing/2014/main" id="{6E9E12A6-32E9-43BF-9F1E-B7712B634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960"/>
              <a:ext cx="102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19" name="Rectangle 1407">
              <a:extLst>
                <a:ext uri="{FF2B5EF4-FFF2-40B4-BE49-F238E27FC236}">
                  <a16:creationId xmlns:a16="http://schemas.microsoft.com/office/drawing/2014/main" id="{C2D013E0-67BC-4C32-BF86-887D0EDB6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5053"/>
              <a:ext cx="90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0" name="Rectangle 1408">
              <a:extLst>
                <a:ext uri="{FF2B5EF4-FFF2-40B4-BE49-F238E27FC236}">
                  <a16:creationId xmlns:a16="http://schemas.microsoft.com/office/drawing/2014/main" id="{9CB9576C-BA73-4A72-8B7D-10BE5619C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4486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1" name="Rectangle 1409">
              <a:extLst>
                <a:ext uri="{FF2B5EF4-FFF2-40B4-BE49-F238E27FC236}">
                  <a16:creationId xmlns:a16="http://schemas.microsoft.com/office/drawing/2014/main" id="{CE29BE86-561D-43AE-91C7-4216D03E5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4032"/>
              <a:ext cx="34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2" name="Rectangle 1410">
              <a:extLst>
                <a:ext uri="{FF2B5EF4-FFF2-40B4-BE49-F238E27FC236}">
                  <a16:creationId xmlns:a16="http://schemas.microsoft.com/office/drawing/2014/main" id="{351FA0F0-D342-4870-909D-7E23F594D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527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3" name="Rectangle 1411">
              <a:extLst>
                <a:ext uri="{FF2B5EF4-FFF2-40B4-BE49-F238E27FC236}">
                  <a16:creationId xmlns:a16="http://schemas.microsoft.com/office/drawing/2014/main" id="{15626250-B66B-43E6-95F3-03CB17494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56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4" name="Rectangle 1412">
              <a:extLst>
                <a:ext uri="{FF2B5EF4-FFF2-40B4-BE49-F238E27FC236}">
                  <a16:creationId xmlns:a16="http://schemas.microsoft.com/office/drawing/2014/main" id="{9B18EF1E-A8DD-4E7E-9AF0-EBD2C01B8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300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5" name="Rectangle 1413">
              <a:extLst>
                <a:ext uri="{FF2B5EF4-FFF2-40B4-BE49-F238E27FC236}">
                  <a16:creationId xmlns:a16="http://schemas.microsoft.com/office/drawing/2014/main" id="{E26D4F72-AA1D-426D-8C8C-1C2494A90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960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6" name="Rectangle 1414">
              <a:extLst>
                <a:ext uri="{FF2B5EF4-FFF2-40B4-BE49-F238E27FC236}">
                  <a16:creationId xmlns:a16="http://schemas.microsoft.com/office/drawing/2014/main" id="{1F764CB6-4267-4EAB-8C77-2918DC98E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620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7" name="Rectangle 1415">
              <a:extLst>
                <a:ext uri="{FF2B5EF4-FFF2-40B4-BE49-F238E27FC236}">
                  <a16:creationId xmlns:a16="http://schemas.microsoft.com/office/drawing/2014/main" id="{D0C427DB-7A21-48C9-8CCD-EB4275757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620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8" name="Rectangle 1416">
              <a:extLst>
                <a:ext uri="{FF2B5EF4-FFF2-40B4-BE49-F238E27FC236}">
                  <a16:creationId xmlns:a16="http://schemas.microsoft.com/office/drawing/2014/main" id="{095ED1DA-1D23-4D74-9430-9D359E8EC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300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9" name="Rectangle 1417">
              <a:extLst>
                <a:ext uri="{FF2B5EF4-FFF2-40B4-BE49-F238E27FC236}">
                  <a16:creationId xmlns:a16="http://schemas.microsoft.com/office/drawing/2014/main" id="{B10D7A3E-2300-4874-AD2B-06CB5B542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0" name="Rectangle 1418">
              <a:extLst>
                <a:ext uri="{FF2B5EF4-FFF2-40B4-BE49-F238E27FC236}">
                  <a16:creationId xmlns:a16="http://schemas.microsoft.com/office/drawing/2014/main" id="{4DF57817-274F-429A-957C-BE9383187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599"/>
              <a:ext cx="567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1" name="Rectangle 1419">
              <a:extLst>
                <a:ext uri="{FF2B5EF4-FFF2-40B4-BE49-F238E27FC236}">
                  <a16:creationId xmlns:a16="http://schemas.microsoft.com/office/drawing/2014/main" id="{C9BAB00D-FF74-4674-B74A-80974F8AE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053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2" name="Rectangle 1420">
              <a:extLst>
                <a:ext uri="{FF2B5EF4-FFF2-40B4-BE49-F238E27FC236}">
                  <a16:creationId xmlns:a16="http://schemas.microsoft.com/office/drawing/2014/main" id="{881F719D-15EB-4D9D-B554-1961FE022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053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3" name="Rectangle 1421">
              <a:extLst>
                <a:ext uri="{FF2B5EF4-FFF2-40B4-BE49-F238E27FC236}">
                  <a16:creationId xmlns:a16="http://schemas.microsoft.com/office/drawing/2014/main" id="{AFE0CDC4-9343-416B-894C-803D2B944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4486"/>
              <a:ext cx="68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4" name="Rectangle 1422">
              <a:extLst>
                <a:ext uri="{FF2B5EF4-FFF2-40B4-BE49-F238E27FC236}">
                  <a16:creationId xmlns:a16="http://schemas.microsoft.com/office/drawing/2014/main" id="{75AB6EAF-3F2D-45FF-BA4C-35F40115A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145"/>
              <a:ext cx="793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5" name="Rectangle 1423">
              <a:extLst>
                <a:ext uri="{FF2B5EF4-FFF2-40B4-BE49-F238E27FC236}">
                  <a16:creationId xmlns:a16="http://schemas.microsoft.com/office/drawing/2014/main" id="{ED09EAD6-460A-4F92-A9E2-1F305C0BB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4145"/>
              <a:ext cx="113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6" name="Rectangle 1424">
              <a:extLst>
                <a:ext uri="{FF2B5EF4-FFF2-40B4-BE49-F238E27FC236}">
                  <a16:creationId xmlns:a16="http://schemas.microsoft.com/office/drawing/2014/main" id="{B88355E3-D01F-4CC5-B776-CCA21BC20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352"/>
              <a:ext cx="1020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7" name="Rectangle 1425">
              <a:extLst>
                <a:ext uri="{FF2B5EF4-FFF2-40B4-BE49-F238E27FC236}">
                  <a16:creationId xmlns:a16="http://schemas.microsoft.com/office/drawing/2014/main" id="{17527A64-A7DE-45A1-A974-F889C64F7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352"/>
              <a:ext cx="907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8" name="Rectangle 1426">
              <a:extLst>
                <a:ext uri="{FF2B5EF4-FFF2-40B4-BE49-F238E27FC236}">
                  <a16:creationId xmlns:a16="http://schemas.microsoft.com/office/drawing/2014/main" id="{FD76087F-9A08-4DFC-A648-DAA9A40D8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3352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9" name="Rectangle 1427">
              <a:extLst>
                <a:ext uri="{FF2B5EF4-FFF2-40B4-BE49-F238E27FC236}">
                  <a16:creationId xmlns:a16="http://schemas.microsoft.com/office/drawing/2014/main" id="{E52DC1C8-4644-41A6-9763-D12655D3A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3011"/>
              <a:ext cx="45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0" name="Rectangle 1428">
              <a:extLst>
                <a:ext uri="{FF2B5EF4-FFF2-40B4-BE49-F238E27FC236}">
                  <a16:creationId xmlns:a16="http://schemas.microsoft.com/office/drawing/2014/main" id="{DA0DC690-73DF-4C69-AA38-9D140BC76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011"/>
              <a:ext cx="681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1" name="Rectangle 1429">
              <a:extLst>
                <a:ext uri="{FF2B5EF4-FFF2-40B4-BE49-F238E27FC236}">
                  <a16:creationId xmlns:a16="http://schemas.microsoft.com/office/drawing/2014/main" id="{4ACC81ED-F957-4D52-8C4F-6A3F80AB5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785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2" name="Rectangle 1430">
              <a:extLst>
                <a:ext uri="{FF2B5EF4-FFF2-40B4-BE49-F238E27FC236}">
                  <a16:creationId xmlns:a16="http://schemas.microsoft.com/office/drawing/2014/main" id="{F58C6D7A-93E7-4194-8AE5-DF1B4E9B5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084"/>
              <a:ext cx="794" cy="19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3" name="Rectangle 1431">
              <a:extLst>
                <a:ext uri="{FF2B5EF4-FFF2-40B4-BE49-F238E27FC236}">
                  <a16:creationId xmlns:a16="http://schemas.microsoft.com/office/drawing/2014/main" id="{EFFAFC09-CF47-4CD4-B6F6-E0EB4F1E3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764"/>
              <a:ext cx="79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4" name="Rectangle 1432">
              <a:extLst>
                <a:ext uri="{FF2B5EF4-FFF2-40B4-BE49-F238E27FC236}">
                  <a16:creationId xmlns:a16="http://schemas.microsoft.com/office/drawing/2014/main" id="{73C38328-F9DB-43E4-976F-5220E0A0E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03"/>
              <a:ext cx="68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5" name="Rectangle 1433">
              <a:extLst>
                <a:ext uri="{FF2B5EF4-FFF2-40B4-BE49-F238E27FC236}">
                  <a16:creationId xmlns:a16="http://schemas.microsoft.com/office/drawing/2014/main" id="{D072D17F-2D3B-4710-AFCB-F35CB4C94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764"/>
              <a:ext cx="680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6" name="Rectangle 1434">
              <a:extLst>
                <a:ext uri="{FF2B5EF4-FFF2-40B4-BE49-F238E27FC236}">
                  <a16:creationId xmlns:a16="http://schemas.microsoft.com/office/drawing/2014/main" id="{47E3B332-B918-4F3F-BF9D-90F8403B9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084"/>
              <a:ext cx="90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7" name="Rectangle 1435">
              <a:extLst>
                <a:ext uri="{FF2B5EF4-FFF2-40B4-BE49-F238E27FC236}">
                  <a16:creationId xmlns:a16="http://schemas.microsoft.com/office/drawing/2014/main" id="{061F97BB-4041-44A3-A7A1-5D37FF3EC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517"/>
              <a:ext cx="1134" cy="56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8" name="Rectangle 1436">
              <a:extLst>
                <a:ext uri="{FF2B5EF4-FFF2-40B4-BE49-F238E27FC236}">
                  <a16:creationId xmlns:a16="http://schemas.microsoft.com/office/drawing/2014/main" id="{0F9BC4A9-C916-4517-BD8C-4E9C567BC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578"/>
              <a:ext cx="567" cy="1022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49" name="Rectangle 1437">
              <a:extLst>
                <a:ext uri="{FF2B5EF4-FFF2-40B4-BE49-F238E27FC236}">
                  <a16:creationId xmlns:a16="http://schemas.microsoft.com/office/drawing/2014/main" id="{7F3BA95F-A964-4EFE-85B8-F081F103D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6073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0" name="Rectangle 1438">
              <a:extLst>
                <a:ext uri="{FF2B5EF4-FFF2-40B4-BE49-F238E27FC236}">
                  <a16:creationId xmlns:a16="http://schemas.microsoft.com/office/drawing/2014/main" id="{A7F764AA-745A-469B-9796-5930A764C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5166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1" name="Rectangle 1439">
              <a:extLst>
                <a:ext uri="{FF2B5EF4-FFF2-40B4-BE49-F238E27FC236}">
                  <a16:creationId xmlns:a16="http://schemas.microsoft.com/office/drawing/2014/main" id="{B8C8BE98-4995-4F5D-AB63-C92E61D82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5166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2" name="Rectangle 1440">
              <a:extLst>
                <a:ext uri="{FF2B5EF4-FFF2-40B4-BE49-F238E27FC236}">
                  <a16:creationId xmlns:a16="http://schemas.microsoft.com/office/drawing/2014/main" id="{CEF80528-E63A-4023-91FF-1AE9A15A9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5166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3" name="Rectangle 1441">
              <a:extLst>
                <a:ext uri="{FF2B5EF4-FFF2-40B4-BE49-F238E27FC236}">
                  <a16:creationId xmlns:a16="http://schemas.microsoft.com/office/drawing/2014/main" id="{E9B356CF-D9F4-458C-BBE4-013AB82F2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" y="5166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4" name="Rectangle 1442">
              <a:extLst>
                <a:ext uri="{FF2B5EF4-FFF2-40B4-BE49-F238E27FC236}">
                  <a16:creationId xmlns:a16="http://schemas.microsoft.com/office/drawing/2014/main" id="{69743313-EE62-468B-B862-04C9E6A49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599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5" name="Rectangle 1443">
              <a:extLst>
                <a:ext uri="{FF2B5EF4-FFF2-40B4-BE49-F238E27FC236}">
                  <a16:creationId xmlns:a16="http://schemas.microsoft.com/office/drawing/2014/main" id="{FCF3788C-CF04-495D-BBB6-B88987385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599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6" name="Rectangle 1444">
              <a:extLst>
                <a:ext uri="{FF2B5EF4-FFF2-40B4-BE49-F238E27FC236}">
                  <a16:creationId xmlns:a16="http://schemas.microsoft.com/office/drawing/2014/main" id="{938874C3-3C24-4E92-B23B-FC8A3D477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4599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7" name="Rectangle 1445">
              <a:extLst>
                <a:ext uri="{FF2B5EF4-FFF2-40B4-BE49-F238E27FC236}">
                  <a16:creationId xmlns:a16="http://schemas.microsoft.com/office/drawing/2014/main" id="{81A30DA9-310E-4317-B421-84DCCC086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805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58" name="Rectangle 1446">
              <a:extLst>
                <a:ext uri="{FF2B5EF4-FFF2-40B4-BE49-F238E27FC236}">
                  <a16:creationId xmlns:a16="http://schemas.microsoft.com/office/drawing/2014/main" id="{5C899360-8E32-4AC0-A6C0-D2F9A1F23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032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40" name="Group 1228">
            <a:extLst>
              <a:ext uri="{FF2B5EF4-FFF2-40B4-BE49-F238E27FC236}">
                <a16:creationId xmlns:a16="http://schemas.microsoft.com/office/drawing/2014/main" id="{A5E552C5-9808-4787-8A83-10FF967352DE}"/>
              </a:ext>
            </a:extLst>
          </p:cNvPr>
          <p:cNvGrpSpPr>
            <a:grpSpLocks/>
          </p:cNvGrpSpPr>
          <p:nvPr/>
        </p:nvGrpSpPr>
        <p:grpSpPr bwMode="auto">
          <a:xfrm>
            <a:off x="4084638" y="10294938"/>
            <a:ext cx="530225" cy="133350"/>
            <a:chOff x="1152" y="459"/>
            <a:chExt cx="334" cy="84"/>
          </a:xfrm>
        </p:grpSpPr>
        <p:sp>
          <p:nvSpPr>
            <p:cNvPr id="14541" name="WordArt 1229">
              <a:extLst>
                <a:ext uri="{FF2B5EF4-FFF2-40B4-BE49-F238E27FC236}">
                  <a16:creationId xmlns:a16="http://schemas.microsoft.com/office/drawing/2014/main" id="{5DC04ED8-7636-4D5F-8773-D6C2BF5E51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14542" name="WordArt 1230">
              <a:extLst>
                <a:ext uri="{FF2B5EF4-FFF2-40B4-BE49-F238E27FC236}">
                  <a16:creationId xmlns:a16="http://schemas.microsoft.com/office/drawing/2014/main" id="{66B5514B-CFD9-494E-942B-37A363CE83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14543" name="Group 1231">
            <a:extLst>
              <a:ext uri="{FF2B5EF4-FFF2-40B4-BE49-F238E27FC236}">
                <a16:creationId xmlns:a16="http://schemas.microsoft.com/office/drawing/2014/main" id="{371015BB-BD75-4611-8693-0579126E07E2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5883275"/>
            <a:ext cx="396875" cy="133350"/>
            <a:chOff x="699" y="459"/>
            <a:chExt cx="250" cy="84"/>
          </a:xfrm>
        </p:grpSpPr>
        <p:sp>
          <p:nvSpPr>
            <p:cNvPr id="14544" name="WordArt 1232">
              <a:extLst>
                <a:ext uri="{FF2B5EF4-FFF2-40B4-BE49-F238E27FC236}">
                  <a16:creationId xmlns:a16="http://schemas.microsoft.com/office/drawing/2014/main" id="{AD668BF0-336A-46F1-B7EB-EB586D97AA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14545" name="WordArt 1233">
              <a:extLst>
                <a:ext uri="{FF2B5EF4-FFF2-40B4-BE49-F238E27FC236}">
                  <a16:creationId xmlns:a16="http://schemas.microsoft.com/office/drawing/2014/main" id="{9B8408DF-2BF7-4539-8965-324D1EA3E8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14546" name="Group 1234">
            <a:extLst>
              <a:ext uri="{FF2B5EF4-FFF2-40B4-BE49-F238E27FC236}">
                <a16:creationId xmlns:a16="http://schemas.microsoft.com/office/drawing/2014/main" id="{C23E9AFA-5D7B-45F8-9B18-177F3A0F2D5B}"/>
              </a:ext>
            </a:extLst>
          </p:cNvPr>
          <p:cNvGrpSpPr>
            <a:grpSpLocks/>
          </p:cNvGrpSpPr>
          <p:nvPr/>
        </p:nvGrpSpPr>
        <p:grpSpPr bwMode="auto">
          <a:xfrm>
            <a:off x="973138" y="8583613"/>
            <a:ext cx="274637" cy="133350"/>
            <a:chOff x="358" y="459"/>
            <a:chExt cx="173" cy="84"/>
          </a:xfrm>
        </p:grpSpPr>
        <p:sp>
          <p:nvSpPr>
            <p:cNvPr id="14547" name="WordArt 1235">
              <a:extLst>
                <a:ext uri="{FF2B5EF4-FFF2-40B4-BE49-F238E27FC236}">
                  <a16:creationId xmlns:a16="http://schemas.microsoft.com/office/drawing/2014/main" id="{1A9C63A8-1A73-42B9-8FE8-F1FDED2DB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14548" name="WordArt 1236">
              <a:extLst>
                <a:ext uri="{FF2B5EF4-FFF2-40B4-BE49-F238E27FC236}">
                  <a16:creationId xmlns:a16="http://schemas.microsoft.com/office/drawing/2014/main" id="{0DDFDEDB-1F23-486F-94C8-AFF0E27270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14549" name="Group 1237">
            <a:extLst>
              <a:ext uri="{FF2B5EF4-FFF2-40B4-BE49-F238E27FC236}">
                <a16:creationId xmlns:a16="http://schemas.microsoft.com/office/drawing/2014/main" id="{D263268F-E32E-4F54-BB98-753694EBA905}"/>
              </a:ext>
            </a:extLst>
          </p:cNvPr>
          <p:cNvGrpSpPr>
            <a:grpSpLocks/>
          </p:cNvGrpSpPr>
          <p:nvPr/>
        </p:nvGrpSpPr>
        <p:grpSpPr bwMode="auto">
          <a:xfrm>
            <a:off x="7596188" y="1203325"/>
            <a:ext cx="530225" cy="133350"/>
            <a:chOff x="1159" y="603"/>
            <a:chExt cx="334" cy="84"/>
          </a:xfrm>
        </p:grpSpPr>
        <p:sp>
          <p:nvSpPr>
            <p:cNvPr id="14550" name="WordArt 1238">
              <a:extLst>
                <a:ext uri="{FF2B5EF4-FFF2-40B4-BE49-F238E27FC236}">
                  <a16:creationId xmlns:a16="http://schemas.microsoft.com/office/drawing/2014/main" id="{80256350-706C-4A40-A5EE-D296A9707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14551" name="WordArt 1239">
              <a:extLst>
                <a:ext uri="{FF2B5EF4-FFF2-40B4-BE49-F238E27FC236}">
                  <a16:creationId xmlns:a16="http://schemas.microsoft.com/office/drawing/2014/main" id="{FE1773E5-6B46-47E6-87E1-B0ACA1D83A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14552" name="Group 1240">
            <a:extLst>
              <a:ext uri="{FF2B5EF4-FFF2-40B4-BE49-F238E27FC236}">
                <a16:creationId xmlns:a16="http://schemas.microsoft.com/office/drawing/2014/main" id="{03DE9D0A-E47E-42B6-8928-19E6E80495AB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8405813"/>
            <a:ext cx="396875" cy="133350"/>
            <a:chOff x="643" y="1424"/>
            <a:chExt cx="250" cy="84"/>
          </a:xfrm>
        </p:grpSpPr>
        <p:sp>
          <p:nvSpPr>
            <p:cNvPr id="14553" name="WordArt 1241">
              <a:extLst>
                <a:ext uri="{FF2B5EF4-FFF2-40B4-BE49-F238E27FC236}">
                  <a16:creationId xmlns:a16="http://schemas.microsoft.com/office/drawing/2014/main" id="{1952FE55-DBA7-4686-9206-644735CA19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14554" name="WordArt 1242">
              <a:extLst>
                <a:ext uri="{FF2B5EF4-FFF2-40B4-BE49-F238E27FC236}">
                  <a16:creationId xmlns:a16="http://schemas.microsoft.com/office/drawing/2014/main" id="{F3F43E2C-5DD5-4713-B833-C935D9166F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14555" name="Group 1243">
            <a:extLst>
              <a:ext uri="{FF2B5EF4-FFF2-40B4-BE49-F238E27FC236}">
                <a16:creationId xmlns:a16="http://schemas.microsoft.com/office/drawing/2014/main" id="{F78D1A74-90B1-4779-AC18-78B45BF3CD13}"/>
              </a:ext>
            </a:extLst>
          </p:cNvPr>
          <p:cNvGrpSpPr>
            <a:grpSpLocks/>
          </p:cNvGrpSpPr>
          <p:nvPr/>
        </p:nvGrpSpPr>
        <p:grpSpPr bwMode="auto">
          <a:xfrm>
            <a:off x="3005138" y="8224838"/>
            <a:ext cx="530225" cy="133350"/>
            <a:chOff x="1089" y="1620"/>
            <a:chExt cx="334" cy="84"/>
          </a:xfrm>
        </p:grpSpPr>
        <p:sp>
          <p:nvSpPr>
            <p:cNvPr id="14556" name="WordArt 1244">
              <a:extLst>
                <a:ext uri="{FF2B5EF4-FFF2-40B4-BE49-F238E27FC236}">
                  <a16:creationId xmlns:a16="http://schemas.microsoft.com/office/drawing/2014/main" id="{14CDD318-0A74-4D7A-9FB3-51CF82E4A3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2284104F-8D9A-46C2-B9DE-76F72CDE00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14558" name="Group 1246">
            <a:extLst>
              <a:ext uri="{FF2B5EF4-FFF2-40B4-BE49-F238E27FC236}">
                <a16:creationId xmlns:a16="http://schemas.microsoft.com/office/drawing/2014/main" id="{9AC1030F-B848-4939-87D9-E8AD5C837452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761163"/>
            <a:ext cx="396875" cy="133350"/>
            <a:chOff x="636" y="1620"/>
            <a:chExt cx="250" cy="84"/>
          </a:xfrm>
        </p:grpSpPr>
        <p:sp>
          <p:nvSpPr>
            <p:cNvPr id="14559" name="WordArt 1247">
              <a:extLst>
                <a:ext uri="{FF2B5EF4-FFF2-40B4-BE49-F238E27FC236}">
                  <a16:creationId xmlns:a16="http://schemas.microsoft.com/office/drawing/2014/main" id="{5509C8B0-F1EE-47B5-B557-9440D5A8B7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FD418359-3EC4-4840-A5D8-474EDEE8A3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14561" name="Group 1249">
            <a:extLst>
              <a:ext uri="{FF2B5EF4-FFF2-40B4-BE49-F238E27FC236}">
                <a16:creationId xmlns:a16="http://schemas.microsoft.com/office/drawing/2014/main" id="{7747B67C-0FEA-4BA9-9925-608E31197C39}"/>
              </a:ext>
            </a:extLst>
          </p:cNvPr>
          <p:cNvGrpSpPr>
            <a:grpSpLocks/>
          </p:cNvGrpSpPr>
          <p:nvPr/>
        </p:nvGrpSpPr>
        <p:grpSpPr bwMode="auto">
          <a:xfrm>
            <a:off x="4805363" y="3544888"/>
            <a:ext cx="530225" cy="133350"/>
            <a:chOff x="1159" y="943"/>
            <a:chExt cx="334" cy="84"/>
          </a:xfrm>
        </p:grpSpPr>
        <p:sp>
          <p:nvSpPr>
            <p:cNvPr id="14562" name="WordArt 1250">
              <a:extLst>
                <a:ext uri="{FF2B5EF4-FFF2-40B4-BE49-F238E27FC236}">
                  <a16:creationId xmlns:a16="http://schemas.microsoft.com/office/drawing/2014/main" id="{25046C86-9D78-4069-B3DF-E5E97534D8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FDA7A5E9-FB9D-4A7C-8253-2095FF91A1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14564" name="Group 1252">
            <a:extLst>
              <a:ext uri="{FF2B5EF4-FFF2-40B4-BE49-F238E27FC236}">
                <a16:creationId xmlns:a16="http://schemas.microsoft.com/office/drawing/2014/main" id="{C6346EFA-51A7-41FA-9B36-90519ACE5C50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3722688"/>
            <a:ext cx="396875" cy="133350"/>
            <a:chOff x="706" y="943"/>
            <a:chExt cx="250" cy="84"/>
          </a:xfrm>
        </p:grpSpPr>
        <p:sp>
          <p:nvSpPr>
            <p:cNvPr id="14565" name="WordArt 1253">
              <a:extLst>
                <a:ext uri="{FF2B5EF4-FFF2-40B4-BE49-F238E27FC236}">
                  <a16:creationId xmlns:a16="http://schemas.microsoft.com/office/drawing/2014/main" id="{6A63530C-DD24-4D1A-8DF0-E02B370301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B8AB9778-4D0D-4DB9-BCD4-E317E470AC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14567" name="Group 1255">
            <a:extLst>
              <a:ext uri="{FF2B5EF4-FFF2-40B4-BE49-F238E27FC236}">
                <a16:creationId xmlns:a16="http://schemas.microsoft.com/office/drawing/2014/main" id="{655233AA-4887-4AEA-915D-FF8D10B86834}"/>
              </a:ext>
            </a:extLst>
          </p:cNvPr>
          <p:cNvGrpSpPr>
            <a:grpSpLocks/>
          </p:cNvGrpSpPr>
          <p:nvPr/>
        </p:nvGrpSpPr>
        <p:grpSpPr bwMode="auto">
          <a:xfrm>
            <a:off x="6065838" y="3184525"/>
            <a:ext cx="530225" cy="133350"/>
            <a:chOff x="3024" y="1651"/>
            <a:chExt cx="334" cy="84"/>
          </a:xfrm>
        </p:grpSpPr>
        <p:sp>
          <p:nvSpPr>
            <p:cNvPr id="14568" name="WordArt 1256">
              <a:extLst>
                <a:ext uri="{FF2B5EF4-FFF2-40B4-BE49-F238E27FC236}">
                  <a16:creationId xmlns:a16="http://schemas.microsoft.com/office/drawing/2014/main" id="{DB94E5CD-3C48-4007-B80D-A96E24C52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C888B8B6-960A-4EAD-AE98-BD1A0EBA2A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14570" name="Group 1258">
            <a:extLst>
              <a:ext uri="{FF2B5EF4-FFF2-40B4-BE49-F238E27FC236}">
                <a16:creationId xmlns:a16="http://schemas.microsoft.com/office/drawing/2014/main" id="{43AA8632-42E9-4C55-B956-4B7C8DEE82C7}"/>
              </a:ext>
            </a:extLst>
          </p:cNvPr>
          <p:cNvGrpSpPr>
            <a:grpSpLocks/>
          </p:cNvGrpSpPr>
          <p:nvPr/>
        </p:nvGrpSpPr>
        <p:grpSpPr bwMode="auto">
          <a:xfrm>
            <a:off x="7481888" y="9394825"/>
            <a:ext cx="396875" cy="133350"/>
            <a:chOff x="636" y="1961"/>
            <a:chExt cx="250" cy="84"/>
          </a:xfrm>
        </p:grpSpPr>
        <p:sp>
          <p:nvSpPr>
            <p:cNvPr id="14571" name="WordArt 1259">
              <a:extLst>
                <a:ext uri="{FF2B5EF4-FFF2-40B4-BE49-F238E27FC236}">
                  <a16:creationId xmlns:a16="http://schemas.microsoft.com/office/drawing/2014/main" id="{3D5E12E2-9F25-44E1-A942-AADDC1A240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14572" name="WordArt 1260">
              <a:extLst>
                <a:ext uri="{FF2B5EF4-FFF2-40B4-BE49-F238E27FC236}">
                  <a16:creationId xmlns:a16="http://schemas.microsoft.com/office/drawing/2014/main" id="{453A17B0-1006-44D3-8456-1FD2E8E8D2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14573" name="Group 1261">
            <a:extLst>
              <a:ext uri="{FF2B5EF4-FFF2-40B4-BE49-F238E27FC236}">
                <a16:creationId xmlns:a16="http://schemas.microsoft.com/office/drawing/2014/main" id="{4FCE93CE-623D-4660-AE1B-F7DE86422987}"/>
              </a:ext>
            </a:extLst>
          </p:cNvPr>
          <p:cNvGrpSpPr>
            <a:grpSpLocks/>
          </p:cNvGrpSpPr>
          <p:nvPr/>
        </p:nvGrpSpPr>
        <p:grpSpPr bwMode="auto">
          <a:xfrm>
            <a:off x="5256213" y="7504113"/>
            <a:ext cx="530225" cy="133350"/>
            <a:chOff x="1096" y="2105"/>
            <a:chExt cx="334" cy="84"/>
          </a:xfrm>
        </p:grpSpPr>
        <p:sp>
          <p:nvSpPr>
            <p:cNvPr id="14574" name="WordArt 1262">
              <a:extLst>
                <a:ext uri="{FF2B5EF4-FFF2-40B4-BE49-F238E27FC236}">
                  <a16:creationId xmlns:a16="http://schemas.microsoft.com/office/drawing/2014/main" id="{474007CA-AA86-46B7-9B86-69E7062A2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14575" name="WordArt 1263">
              <a:extLst>
                <a:ext uri="{FF2B5EF4-FFF2-40B4-BE49-F238E27FC236}">
                  <a16:creationId xmlns:a16="http://schemas.microsoft.com/office/drawing/2014/main" id="{290EF488-3612-488B-9EB9-76572DDA50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0086EA6A-A12F-4113-ACB8-2C1859BBF81C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9664700"/>
            <a:ext cx="396875" cy="133350"/>
            <a:chOff x="643" y="2105"/>
            <a:chExt cx="250" cy="84"/>
          </a:xfrm>
        </p:grpSpPr>
        <p:sp>
          <p:nvSpPr>
            <p:cNvPr id="14577" name="WordArt 1265">
              <a:extLst>
                <a:ext uri="{FF2B5EF4-FFF2-40B4-BE49-F238E27FC236}">
                  <a16:creationId xmlns:a16="http://schemas.microsoft.com/office/drawing/2014/main" id="{2DF50AB3-75A1-42A3-902C-5B1332C57F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14578" name="WordArt 1266">
              <a:extLst>
                <a:ext uri="{FF2B5EF4-FFF2-40B4-BE49-F238E27FC236}">
                  <a16:creationId xmlns:a16="http://schemas.microsoft.com/office/drawing/2014/main" id="{BFCDBFA5-6A61-4866-9018-4D209FC5A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14579" name="Group 1267">
            <a:extLst>
              <a:ext uri="{FF2B5EF4-FFF2-40B4-BE49-F238E27FC236}">
                <a16:creationId xmlns:a16="http://schemas.microsoft.com/office/drawing/2014/main" id="{C6C73B69-0250-4BD2-BEA8-ACE54DFFB652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7685088"/>
            <a:ext cx="530225" cy="133350"/>
            <a:chOff x="1089" y="2301"/>
            <a:chExt cx="334" cy="84"/>
          </a:xfrm>
        </p:grpSpPr>
        <p:sp>
          <p:nvSpPr>
            <p:cNvPr id="14580" name="WordArt 1268">
              <a:extLst>
                <a:ext uri="{FF2B5EF4-FFF2-40B4-BE49-F238E27FC236}">
                  <a16:creationId xmlns:a16="http://schemas.microsoft.com/office/drawing/2014/main" id="{E98A591B-6DD6-48A4-A278-424D22172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14581" name="WordArt 1269">
              <a:extLst>
                <a:ext uri="{FF2B5EF4-FFF2-40B4-BE49-F238E27FC236}">
                  <a16:creationId xmlns:a16="http://schemas.microsoft.com/office/drawing/2014/main" id="{CE7266C7-59E9-486A-967C-7F8A6E64D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14582" name="Group 1270">
            <a:extLst>
              <a:ext uri="{FF2B5EF4-FFF2-40B4-BE49-F238E27FC236}">
                <a16:creationId xmlns:a16="http://schemas.microsoft.com/office/drawing/2014/main" id="{8946AB64-8CB5-420D-8F84-8DBF9ACE1205}"/>
              </a:ext>
            </a:extLst>
          </p:cNvPr>
          <p:cNvGrpSpPr>
            <a:grpSpLocks/>
          </p:cNvGrpSpPr>
          <p:nvPr/>
        </p:nvGrpSpPr>
        <p:grpSpPr bwMode="auto">
          <a:xfrm>
            <a:off x="7481888" y="2193925"/>
            <a:ext cx="396875" cy="133350"/>
            <a:chOff x="699" y="1480"/>
            <a:chExt cx="250" cy="84"/>
          </a:xfrm>
        </p:grpSpPr>
        <p:sp>
          <p:nvSpPr>
            <p:cNvPr id="14583" name="WordArt 1271">
              <a:extLst>
                <a:ext uri="{FF2B5EF4-FFF2-40B4-BE49-F238E27FC236}">
                  <a16:creationId xmlns:a16="http://schemas.microsoft.com/office/drawing/2014/main" id="{192E9494-F39C-4A68-B68C-576023369B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14584" name="WordArt 1272">
              <a:extLst>
                <a:ext uri="{FF2B5EF4-FFF2-40B4-BE49-F238E27FC236}">
                  <a16:creationId xmlns:a16="http://schemas.microsoft.com/office/drawing/2014/main" id="{6556B57C-1DB9-48A7-B523-AC8ECCF6B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14585" name="Group 1273">
            <a:extLst>
              <a:ext uri="{FF2B5EF4-FFF2-40B4-BE49-F238E27FC236}">
                <a16:creationId xmlns:a16="http://schemas.microsoft.com/office/drawing/2014/main" id="{FB90AA36-C472-4D3E-842D-2DF20AEBDB61}"/>
              </a:ext>
            </a:extLst>
          </p:cNvPr>
          <p:cNvGrpSpPr>
            <a:grpSpLocks/>
          </p:cNvGrpSpPr>
          <p:nvPr/>
        </p:nvGrpSpPr>
        <p:grpSpPr bwMode="auto">
          <a:xfrm>
            <a:off x="641350" y="7683500"/>
            <a:ext cx="396875" cy="133350"/>
            <a:chOff x="643" y="2445"/>
            <a:chExt cx="250" cy="84"/>
          </a:xfrm>
        </p:grpSpPr>
        <p:sp>
          <p:nvSpPr>
            <p:cNvPr id="14586" name="WordArt 1274">
              <a:extLst>
                <a:ext uri="{FF2B5EF4-FFF2-40B4-BE49-F238E27FC236}">
                  <a16:creationId xmlns:a16="http://schemas.microsoft.com/office/drawing/2014/main" id="{C48B4C77-769C-479F-B234-22A52FDFF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14587" name="WordArt 1275">
              <a:extLst>
                <a:ext uri="{FF2B5EF4-FFF2-40B4-BE49-F238E27FC236}">
                  <a16:creationId xmlns:a16="http://schemas.microsoft.com/office/drawing/2014/main" id="{D50B99E9-E47F-45B7-9F2C-8B3B549184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14588" name="Group 1276">
            <a:extLst>
              <a:ext uri="{FF2B5EF4-FFF2-40B4-BE49-F238E27FC236}">
                <a16:creationId xmlns:a16="http://schemas.microsoft.com/office/drawing/2014/main" id="{3F4357A6-F39E-4FCC-A8AB-D99EDAF274FA}"/>
              </a:ext>
            </a:extLst>
          </p:cNvPr>
          <p:cNvGrpSpPr>
            <a:grpSpLocks/>
          </p:cNvGrpSpPr>
          <p:nvPr/>
        </p:nvGrpSpPr>
        <p:grpSpPr bwMode="auto">
          <a:xfrm>
            <a:off x="6043613" y="4983163"/>
            <a:ext cx="396875" cy="133350"/>
            <a:chOff x="699" y="1819"/>
            <a:chExt cx="250" cy="84"/>
          </a:xfrm>
        </p:grpSpPr>
        <p:sp>
          <p:nvSpPr>
            <p:cNvPr id="14589" name="WordArt 1277">
              <a:extLst>
                <a:ext uri="{FF2B5EF4-FFF2-40B4-BE49-F238E27FC236}">
                  <a16:creationId xmlns:a16="http://schemas.microsoft.com/office/drawing/2014/main" id="{D803E68F-A8BF-4963-A28C-0637ECA944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14590" name="WordArt 1278">
              <a:extLst>
                <a:ext uri="{FF2B5EF4-FFF2-40B4-BE49-F238E27FC236}">
                  <a16:creationId xmlns:a16="http://schemas.microsoft.com/office/drawing/2014/main" id="{A9C8463B-153C-4EFC-A87E-651A1E7DCA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14591" name="Group 1279">
            <a:extLst>
              <a:ext uri="{FF2B5EF4-FFF2-40B4-BE49-F238E27FC236}">
                <a16:creationId xmlns:a16="http://schemas.microsoft.com/office/drawing/2014/main" id="{124C6633-A27E-493D-8957-45E31E017920}"/>
              </a:ext>
            </a:extLst>
          </p:cNvPr>
          <p:cNvGrpSpPr>
            <a:grpSpLocks/>
          </p:cNvGrpSpPr>
          <p:nvPr/>
        </p:nvGrpSpPr>
        <p:grpSpPr bwMode="auto">
          <a:xfrm>
            <a:off x="6786563" y="5794375"/>
            <a:ext cx="708025" cy="133350"/>
            <a:chOff x="1161" y="1625"/>
            <a:chExt cx="446" cy="84"/>
          </a:xfrm>
        </p:grpSpPr>
        <p:sp>
          <p:nvSpPr>
            <p:cNvPr id="14592" name="WordArt 1280">
              <a:extLst>
                <a:ext uri="{FF2B5EF4-FFF2-40B4-BE49-F238E27FC236}">
                  <a16:creationId xmlns:a16="http://schemas.microsoft.com/office/drawing/2014/main" id="{E1B2C282-05E4-4B8C-B67C-678C8AF3CD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14593" name="WordArt 1281">
              <a:extLst>
                <a:ext uri="{FF2B5EF4-FFF2-40B4-BE49-F238E27FC236}">
                  <a16:creationId xmlns:a16="http://schemas.microsoft.com/office/drawing/2014/main" id="{A358656C-CC8F-437A-A0CC-43C3E07121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14594" name="Group 1282">
            <a:extLst>
              <a:ext uri="{FF2B5EF4-FFF2-40B4-BE49-F238E27FC236}">
                <a16:creationId xmlns:a16="http://schemas.microsoft.com/office/drawing/2014/main" id="{ACC52928-6996-4389-9733-6F1500CB12AC}"/>
              </a:ext>
            </a:extLst>
          </p:cNvPr>
          <p:cNvGrpSpPr>
            <a:grpSpLocks/>
          </p:cNvGrpSpPr>
          <p:nvPr/>
        </p:nvGrpSpPr>
        <p:grpSpPr bwMode="auto">
          <a:xfrm>
            <a:off x="4897438" y="8380413"/>
            <a:ext cx="708025" cy="133350"/>
            <a:chOff x="1089" y="2641"/>
            <a:chExt cx="446" cy="84"/>
          </a:xfrm>
        </p:grpSpPr>
        <p:sp>
          <p:nvSpPr>
            <p:cNvPr id="14595" name="WordArt 1283">
              <a:extLst>
                <a:ext uri="{FF2B5EF4-FFF2-40B4-BE49-F238E27FC236}">
                  <a16:creationId xmlns:a16="http://schemas.microsoft.com/office/drawing/2014/main" id="{CD299BBB-3D8F-40BC-8C16-97728D5B53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14596" name="WordArt 1284">
              <a:extLst>
                <a:ext uri="{FF2B5EF4-FFF2-40B4-BE49-F238E27FC236}">
                  <a16:creationId xmlns:a16="http://schemas.microsoft.com/office/drawing/2014/main" id="{314FBEB5-C175-433F-B881-3BE181342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14597" name="Group 1285">
            <a:extLst>
              <a:ext uri="{FF2B5EF4-FFF2-40B4-BE49-F238E27FC236}">
                <a16:creationId xmlns:a16="http://schemas.microsoft.com/office/drawing/2014/main" id="{B38A1D9F-BE50-46F6-BBA9-3A2BCA7C3E85}"/>
              </a:ext>
            </a:extLst>
          </p:cNvPr>
          <p:cNvGrpSpPr>
            <a:grpSpLocks/>
          </p:cNvGrpSpPr>
          <p:nvPr/>
        </p:nvGrpSpPr>
        <p:grpSpPr bwMode="auto">
          <a:xfrm>
            <a:off x="2916238" y="9574213"/>
            <a:ext cx="708025" cy="133350"/>
            <a:chOff x="1098" y="2785"/>
            <a:chExt cx="446" cy="84"/>
          </a:xfrm>
        </p:grpSpPr>
        <p:sp>
          <p:nvSpPr>
            <p:cNvPr id="14598" name="WordArt 1286">
              <a:extLst>
                <a:ext uri="{FF2B5EF4-FFF2-40B4-BE49-F238E27FC236}">
                  <a16:creationId xmlns:a16="http://schemas.microsoft.com/office/drawing/2014/main" id="{A1F8525A-1EE5-424F-816E-9F7935B1E0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14599" name="WordArt 1287">
              <a:extLst>
                <a:ext uri="{FF2B5EF4-FFF2-40B4-BE49-F238E27FC236}">
                  <a16:creationId xmlns:a16="http://schemas.microsoft.com/office/drawing/2014/main" id="{83DED893-35AC-4E30-991F-89AB65D22E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14600" name="Group 1288">
            <a:extLst>
              <a:ext uri="{FF2B5EF4-FFF2-40B4-BE49-F238E27FC236}">
                <a16:creationId xmlns:a16="http://schemas.microsoft.com/office/drawing/2014/main" id="{A821E6DC-80D0-40B2-914F-A8C101361581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8853488"/>
            <a:ext cx="396875" cy="133350"/>
            <a:chOff x="643" y="3948"/>
            <a:chExt cx="250" cy="84"/>
          </a:xfrm>
        </p:grpSpPr>
        <p:sp>
          <p:nvSpPr>
            <p:cNvPr id="14601" name="WordArt 1289">
              <a:extLst>
                <a:ext uri="{FF2B5EF4-FFF2-40B4-BE49-F238E27FC236}">
                  <a16:creationId xmlns:a16="http://schemas.microsoft.com/office/drawing/2014/main" id="{DDBE5DC4-8FBA-454E-8C23-32B9674524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14602" name="WordArt 1290">
              <a:extLst>
                <a:ext uri="{FF2B5EF4-FFF2-40B4-BE49-F238E27FC236}">
                  <a16:creationId xmlns:a16="http://schemas.microsoft.com/office/drawing/2014/main" id="{50CF5EB7-001B-4AD9-95F8-E8FA63CDF5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14603" name="Group 1291">
            <a:extLst>
              <a:ext uri="{FF2B5EF4-FFF2-40B4-BE49-F238E27FC236}">
                <a16:creationId xmlns:a16="http://schemas.microsoft.com/office/drawing/2014/main" id="{4D5F783B-F815-49C7-99E0-9E0A7AC2DFAD}"/>
              </a:ext>
            </a:extLst>
          </p:cNvPr>
          <p:cNvGrpSpPr>
            <a:grpSpLocks/>
          </p:cNvGrpSpPr>
          <p:nvPr/>
        </p:nvGrpSpPr>
        <p:grpSpPr bwMode="auto">
          <a:xfrm>
            <a:off x="6853238" y="6694488"/>
            <a:ext cx="396875" cy="133350"/>
            <a:chOff x="636" y="2980"/>
            <a:chExt cx="250" cy="84"/>
          </a:xfrm>
        </p:grpSpPr>
        <p:sp>
          <p:nvSpPr>
            <p:cNvPr id="14604" name="WordArt 1292">
              <a:extLst>
                <a:ext uri="{FF2B5EF4-FFF2-40B4-BE49-F238E27FC236}">
                  <a16:creationId xmlns:a16="http://schemas.microsoft.com/office/drawing/2014/main" id="{A307DB22-030C-41A1-8C14-2FD95C18BB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14605" name="WordArt 1293">
              <a:extLst>
                <a:ext uri="{FF2B5EF4-FFF2-40B4-BE49-F238E27FC236}">
                  <a16:creationId xmlns:a16="http://schemas.microsoft.com/office/drawing/2014/main" id="{7051A7BB-C986-443C-98C7-8035B6645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14606" name="Group 1294">
            <a:extLst>
              <a:ext uri="{FF2B5EF4-FFF2-40B4-BE49-F238E27FC236}">
                <a16:creationId xmlns:a16="http://schemas.microsoft.com/office/drawing/2014/main" id="{541346E1-18BC-4DC2-9E08-87589F9EFCA5}"/>
              </a:ext>
            </a:extLst>
          </p:cNvPr>
          <p:cNvGrpSpPr>
            <a:grpSpLocks/>
          </p:cNvGrpSpPr>
          <p:nvPr/>
        </p:nvGrpSpPr>
        <p:grpSpPr bwMode="auto">
          <a:xfrm>
            <a:off x="6942138" y="4984750"/>
            <a:ext cx="396875" cy="133350"/>
            <a:chOff x="706" y="2303"/>
            <a:chExt cx="250" cy="84"/>
          </a:xfrm>
        </p:grpSpPr>
        <p:sp>
          <p:nvSpPr>
            <p:cNvPr id="14607" name="WordArt 1295">
              <a:extLst>
                <a:ext uri="{FF2B5EF4-FFF2-40B4-BE49-F238E27FC236}">
                  <a16:creationId xmlns:a16="http://schemas.microsoft.com/office/drawing/2014/main" id="{BD57858F-3784-4124-A33F-268921CAD1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14608" name="WordArt 1296">
              <a:extLst>
                <a:ext uri="{FF2B5EF4-FFF2-40B4-BE49-F238E27FC236}">
                  <a16:creationId xmlns:a16="http://schemas.microsoft.com/office/drawing/2014/main" id="{E7DA5C05-2389-43E3-88DA-969D72371D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14609" name="Group 1297">
            <a:extLst>
              <a:ext uri="{FF2B5EF4-FFF2-40B4-BE49-F238E27FC236}">
                <a16:creationId xmlns:a16="http://schemas.microsoft.com/office/drawing/2014/main" id="{E6CD9049-5E25-4171-9CC3-D9CCA3B5D9CD}"/>
              </a:ext>
            </a:extLst>
          </p:cNvPr>
          <p:cNvGrpSpPr>
            <a:grpSpLocks/>
          </p:cNvGrpSpPr>
          <p:nvPr/>
        </p:nvGrpSpPr>
        <p:grpSpPr bwMode="auto">
          <a:xfrm>
            <a:off x="5143500" y="10564813"/>
            <a:ext cx="396875" cy="133350"/>
            <a:chOff x="636" y="3321"/>
            <a:chExt cx="250" cy="84"/>
          </a:xfrm>
        </p:grpSpPr>
        <p:sp>
          <p:nvSpPr>
            <p:cNvPr id="14610" name="WordArt 1298">
              <a:extLst>
                <a:ext uri="{FF2B5EF4-FFF2-40B4-BE49-F238E27FC236}">
                  <a16:creationId xmlns:a16="http://schemas.microsoft.com/office/drawing/2014/main" id="{054AF42D-C76E-45D1-92F0-4943D5189C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14611" name="WordArt 1299">
              <a:extLst>
                <a:ext uri="{FF2B5EF4-FFF2-40B4-BE49-F238E27FC236}">
                  <a16:creationId xmlns:a16="http://schemas.microsoft.com/office/drawing/2014/main" id="{C3CDE639-A989-4654-812A-9E74E7D31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14612" name="Group 1300">
            <a:extLst>
              <a:ext uri="{FF2B5EF4-FFF2-40B4-BE49-F238E27FC236}">
                <a16:creationId xmlns:a16="http://schemas.microsoft.com/office/drawing/2014/main" id="{2B37DBE4-52A6-4639-9AF1-C6036EABF5FB}"/>
              </a:ext>
            </a:extLst>
          </p:cNvPr>
          <p:cNvGrpSpPr>
            <a:grpSpLocks/>
          </p:cNvGrpSpPr>
          <p:nvPr/>
        </p:nvGrpSpPr>
        <p:grpSpPr bwMode="auto">
          <a:xfrm>
            <a:off x="5053013" y="9124950"/>
            <a:ext cx="396875" cy="133350"/>
            <a:chOff x="643" y="3465"/>
            <a:chExt cx="250" cy="84"/>
          </a:xfrm>
        </p:grpSpPr>
        <p:sp>
          <p:nvSpPr>
            <p:cNvPr id="14613" name="WordArt 1301">
              <a:extLst>
                <a:ext uri="{FF2B5EF4-FFF2-40B4-BE49-F238E27FC236}">
                  <a16:creationId xmlns:a16="http://schemas.microsoft.com/office/drawing/2014/main" id="{89726278-0704-4463-8C7F-CF231809B9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14614" name="WordArt 1302">
              <a:extLst>
                <a:ext uri="{FF2B5EF4-FFF2-40B4-BE49-F238E27FC236}">
                  <a16:creationId xmlns:a16="http://schemas.microsoft.com/office/drawing/2014/main" id="{78C374BD-002A-4B30-AE70-1177B7517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14615" name="Group 1303">
            <a:extLst>
              <a:ext uri="{FF2B5EF4-FFF2-40B4-BE49-F238E27FC236}">
                <a16:creationId xmlns:a16="http://schemas.microsoft.com/office/drawing/2014/main" id="{7E2B6114-A22A-40A6-BBAC-2316E68EEECA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1654175"/>
            <a:ext cx="396875" cy="133350"/>
            <a:chOff x="699" y="2840"/>
            <a:chExt cx="250" cy="84"/>
          </a:xfrm>
        </p:grpSpPr>
        <p:sp>
          <p:nvSpPr>
            <p:cNvPr id="14616" name="WordArt 1304">
              <a:extLst>
                <a:ext uri="{FF2B5EF4-FFF2-40B4-BE49-F238E27FC236}">
                  <a16:creationId xmlns:a16="http://schemas.microsoft.com/office/drawing/2014/main" id="{E35D2CAB-A525-444C-91E1-204BED147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14617" name="WordArt 1305">
              <a:extLst>
                <a:ext uri="{FF2B5EF4-FFF2-40B4-BE49-F238E27FC236}">
                  <a16:creationId xmlns:a16="http://schemas.microsoft.com/office/drawing/2014/main" id="{45536347-E625-4CE8-899B-D907971C7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14618" name="Group 1306">
            <a:extLst>
              <a:ext uri="{FF2B5EF4-FFF2-40B4-BE49-F238E27FC236}">
                <a16:creationId xmlns:a16="http://schemas.microsoft.com/office/drawing/2014/main" id="{0F70293F-36F9-47C7-9596-60204C04EED4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11014075"/>
            <a:ext cx="396875" cy="133350"/>
            <a:chOff x="706" y="2984"/>
            <a:chExt cx="250" cy="84"/>
          </a:xfrm>
        </p:grpSpPr>
        <p:sp>
          <p:nvSpPr>
            <p:cNvPr id="14619" name="WordArt 1307">
              <a:extLst>
                <a:ext uri="{FF2B5EF4-FFF2-40B4-BE49-F238E27FC236}">
                  <a16:creationId xmlns:a16="http://schemas.microsoft.com/office/drawing/2014/main" id="{1D315D94-98C7-45A1-8187-3AB653FC9B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14620" name="WordArt 1308">
              <a:extLst>
                <a:ext uri="{FF2B5EF4-FFF2-40B4-BE49-F238E27FC236}">
                  <a16:creationId xmlns:a16="http://schemas.microsoft.com/office/drawing/2014/main" id="{EDAA7360-ECA0-472F-B53B-F36544523A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14621" name="Group 1309">
            <a:extLst>
              <a:ext uri="{FF2B5EF4-FFF2-40B4-BE49-F238E27FC236}">
                <a16:creationId xmlns:a16="http://schemas.microsoft.com/office/drawing/2014/main" id="{B12942D8-57CC-4D70-A84F-D5814501214E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7234238"/>
            <a:ext cx="396875" cy="133350"/>
            <a:chOff x="329" y="1140"/>
            <a:chExt cx="250" cy="84"/>
          </a:xfrm>
        </p:grpSpPr>
        <p:sp>
          <p:nvSpPr>
            <p:cNvPr id="14622" name="WordArt 1310">
              <a:extLst>
                <a:ext uri="{FF2B5EF4-FFF2-40B4-BE49-F238E27FC236}">
                  <a16:creationId xmlns:a16="http://schemas.microsoft.com/office/drawing/2014/main" id="{3548BF0F-B30D-4056-B7C6-2C8FA0A59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14623" name="WordArt 1311">
              <a:extLst>
                <a:ext uri="{FF2B5EF4-FFF2-40B4-BE49-F238E27FC236}">
                  <a16:creationId xmlns:a16="http://schemas.microsoft.com/office/drawing/2014/main" id="{1622ABF8-8843-466D-924E-40B78FA70B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grpSp>
        <p:nvGrpSpPr>
          <p:cNvPr id="14670" name="Group 1358">
            <a:extLst>
              <a:ext uri="{FF2B5EF4-FFF2-40B4-BE49-F238E27FC236}">
                <a16:creationId xmlns:a16="http://schemas.microsoft.com/office/drawing/2014/main" id="{DF9123CE-F57D-4B63-A085-DDCA5E6157CC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9844088"/>
            <a:ext cx="396875" cy="133350"/>
            <a:chOff x="4270" y="6186"/>
            <a:chExt cx="250" cy="84"/>
          </a:xfrm>
        </p:grpSpPr>
        <p:sp>
          <p:nvSpPr>
            <p:cNvPr id="14539" name="WordArt 1227">
              <a:extLst>
                <a:ext uri="{FF2B5EF4-FFF2-40B4-BE49-F238E27FC236}">
                  <a16:creationId xmlns:a16="http://schemas.microsoft.com/office/drawing/2014/main" id="{EA680086-30C1-4D7D-8764-20BA2E464E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70" y="61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潮来市</a:t>
              </a:r>
            </a:p>
          </p:txBody>
        </p:sp>
        <p:sp>
          <p:nvSpPr>
            <p:cNvPr id="14624" name="WordArt 1312">
              <a:extLst>
                <a:ext uri="{FF2B5EF4-FFF2-40B4-BE49-F238E27FC236}">
                  <a16:creationId xmlns:a16="http://schemas.microsoft.com/office/drawing/2014/main" id="{DCA113E8-AB2A-4F01-BBFF-91CC54C992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71" y="61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潮来市</a:t>
              </a:r>
            </a:p>
          </p:txBody>
        </p:sp>
      </p:grpSp>
      <p:grpSp>
        <p:nvGrpSpPr>
          <p:cNvPr id="14625" name="Group 1313">
            <a:extLst>
              <a:ext uri="{FF2B5EF4-FFF2-40B4-BE49-F238E27FC236}">
                <a16:creationId xmlns:a16="http://schemas.microsoft.com/office/drawing/2014/main" id="{E6EDF65B-766C-4E20-A163-E79A3B82E344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9844088"/>
            <a:ext cx="396875" cy="133350"/>
            <a:chOff x="266" y="3465"/>
            <a:chExt cx="250" cy="84"/>
          </a:xfrm>
        </p:grpSpPr>
        <p:sp>
          <p:nvSpPr>
            <p:cNvPr id="14626" name="WordArt 1314">
              <a:extLst>
                <a:ext uri="{FF2B5EF4-FFF2-40B4-BE49-F238E27FC236}">
                  <a16:creationId xmlns:a16="http://schemas.microsoft.com/office/drawing/2014/main" id="{6BDAC827-023C-4841-8F8A-F86CB7665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14627" name="WordArt 1315">
              <a:extLst>
                <a:ext uri="{FF2B5EF4-FFF2-40B4-BE49-F238E27FC236}">
                  <a16:creationId xmlns:a16="http://schemas.microsoft.com/office/drawing/2014/main" id="{3FABB496-BF66-4D01-991F-509DBEC3B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14628" name="Group 1316">
            <a:extLst>
              <a:ext uri="{FF2B5EF4-FFF2-40B4-BE49-F238E27FC236}">
                <a16:creationId xmlns:a16="http://schemas.microsoft.com/office/drawing/2014/main" id="{AD4641FC-BFD6-4729-8CEF-E7F6A241EE15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10294938"/>
            <a:ext cx="396875" cy="133350"/>
            <a:chOff x="273" y="3609"/>
            <a:chExt cx="250" cy="84"/>
          </a:xfrm>
        </p:grpSpPr>
        <p:sp>
          <p:nvSpPr>
            <p:cNvPr id="14629" name="WordArt 1317">
              <a:extLst>
                <a:ext uri="{FF2B5EF4-FFF2-40B4-BE49-F238E27FC236}">
                  <a16:creationId xmlns:a16="http://schemas.microsoft.com/office/drawing/2014/main" id="{7BC62D99-FDC0-44CE-B370-12194D2FF4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14630" name="WordArt 1318">
              <a:extLst>
                <a:ext uri="{FF2B5EF4-FFF2-40B4-BE49-F238E27FC236}">
                  <a16:creationId xmlns:a16="http://schemas.microsoft.com/office/drawing/2014/main" id="{2D48635F-F0CD-48CD-B209-2D179ED9E5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14631" name="Group 1319">
            <a:extLst>
              <a:ext uri="{FF2B5EF4-FFF2-40B4-BE49-F238E27FC236}">
                <a16:creationId xmlns:a16="http://schemas.microsoft.com/office/drawing/2014/main" id="{4285FF4D-9CE4-41F2-82A4-ADCFFDAE3AE5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5884863"/>
            <a:ext cx="396875" cy="133350"/>
            <a:chOff x="329" y="1819"/>
            <a:chExt cx="250" cy="84"/>
          </a:xfrm>
        </p:grpSpPr>
        <p:sp>
          <p:nvSpPr>
            <p:cNvPr id="14632" name="WordArt 1320">
              <a:extLst>
                <a:ext uri="{FF2B5EF4-FFF2-40B4-BE49-F238E27FC236}">
                  <a16:creationId xmlns:a16="http://schemas.microsoft.com/office/drawing/2014/main" id="{272F0AEA-6ABC-444F-B714-F2F13348B5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14633" name="WordArt 1321">
              <a:extLst>
                <a:ext uri="{FF2B5EF4-FFF2-40B4-BE49-F238E27FC236}">
                  <a16:creationId xmlns:a16="http://schemas.microsoft.com/office/drawing/2014/main" id="{60D9CA0A-DF23-4E23-B51A-162BA119F5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14634" name="Group 1322">
            <a:extLst>
              <a:ext uri="{FF2B5EF4-FFF2-40B4-BE49-F238E27FC236}">
                <a16:creationId xmlns:a16="http://schemas.microsoft.com/office/drawing/2014/main" id="{0D2EADA6-1866-4B1E-BA40-BE9167FDA36D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6424613"/>
            <a:ext cx="396875" cy="133350"/>
            <a:chOff x="336" y="1963"/>
            <a:chExt cx="250" cy="84"/>
          </a:xfrm>
        </p:grpSpPr>
        <p:sp>
          <p:nvSpPr>
            <p:cNvPr id="14635" name="WordArt 1323">
              <a:extLst>
                <a:ext uri="{FF2B5EF4-FFF2-40B4-BE49-F238E27FC236}">
                  <a16:creationId xmlns:a16="http://schemas.microsoft.com/office/drawing/2014/main" id="{E548458F-BA05-40AD-8913-3E1A18E671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14636" name="WordArt 1324">
              <a:extLst>
                <a:ext uri="{FF2B5EF4-FFF2-40B4-BE49-F238E27FC236}">
                  <a16:creationId xmlns:a16="http://schemas.microsoft.com/office/drawing/2014/main" id="{6D9BE55E-D58D-450C-9163-0F95E5C19C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14637" name="Group 1325">
            <a:extLst>
              <a:ext uri="{FF2B5EF4-FFF2-40B4-BE49-F238E27FC236}">
                <a16:creationId xmlns:a16="http://schemas.microsoft.com/office/drawing/2014/main" id="{DBF16F71-678C-4BCB-815D-B371FF4A1ADE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761163"/>
            <a:ext cx="396875" cy="133350"/>
            <a:chOff x="266" y="2980"/>
            <a:chExt cx="250" cy="84"/>
          </a:xfrm>
        </p:grpSpPr>
        <p:sp>
          <p:nvSpPr>
            <p:cNvPr id="14638" name="WordArt 1326">
              <a:extLst>
                <a:ext uri="{FF2B5EF4-FFF2-40B4-BE49-F238E27FC236}">
                  <a16:creationId xmlns:a16="http://schemas.microsoft.com/office/drawing/2014/main" id="{FFF500B4-AF31-4AEC-800A-957FDE4593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14639" name="WordArt 1327">
              <a:extLst>
                <a:ext uri="{FF2B5EF4-FFF2-40B4-BE49-F238E27FC236}">
                  <a16:creationId xmlns:a16="http://schemas.microsoft.com/office/drawing/2014/main" id="{6D315348-3B4E-4E51-88EA-57B37B9F6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14640" name="Group 1328">
            <a:extLst>
              <a:ext uri="{FF2B5EF4-FFF2-40B4-BE49-F238E27FC236}">
                <a16:creationId xmlns:a16="http://schemas.microsoft.com/office/drawing/2014/main" id="{BEEBDDD9-EADE-404C-8C8A-04B867561E09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4803775"/>
            <a:ext cx="396875" cy="133350"/>
            <a:chOff x="336" y="2303"/>
            <a:chExt cx="250" cy="84"/>
          </a:xfrm>
        </p:grpSpPr>
        <p:sp>
          <p:nvSpPr>
            <p:cNvPr id="14641" name="WordArt 1329">
              <a:extLst>
                <a:ext uri="{FF2B5EF4-FFF2-40B4-BE49-F238E27FC236}">
                  <a16:creationId xmlns:a16="http://schemas.microsoft.com/office/drawing/2014/main" id="{8ED149BA-581E-4BC3-AD79-011E6BCC06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14642" name="WordArt 1330">
              <a:extLst>
                <a:ext uri="{FF2B5EF4-FFF2-40B4-BE49-F238E27FC236}">
                  <a16:creationId xmlns:a16="http://schemas.microsoft.com/office/drawing/2014/main" id="{4B20B550-759D-4DA1-9FCA-FC80BE1DB9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14643" name="Group 1331">
            <a:extLst>
              <a:ext uri="{FF2B5EF4-FFF2-40B4-BE49-F238E27FC236}">
                <a16:creationId xmlns:a16="http://schemas.microsoft.com/office/drawing/2014/main" id="{6D5F9763-CC38-4512-84AB-7E296F5C6D9F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9124950"/>
            <a:ext cx="396875" cy="133350"/>
            <a:chOff x="266" y="3321"/>
            <a:chExt cx="250" cy="84"/>
          </a:xfrm>
        </p:grpSpPr>
        <p:sp>
          <p:nvSpPr>
            <p:cNvPr id="14644" name="WordArt 1332">
              <a:extLst>
                <a:ext uri="{FF2B5EF4-FFF2-40B4-BE49-F238E27FC236}">
                  <a16:creationId xmlns:a16="http://schemas.microsoft.com/office/drawing/2014/main" id="{A83EFC2F-FB15-4095-82F0-63D9F37A58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14645" name="WordArt 1333">
              <a:extLst>
                <a:ext uri="{FF2B5EF4-FFF2-40B4-BE49-F238E27FC236}">
                  <a16:creationId xmlns:a16="http://schemas.microsoft.com/office/drawing/2014/main" id="{2326E0E8-B70B-4E54-9555-2E63514B74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14646" name="Group 1334">
            <a:extLst>
              <a:ext uri="{FF2B5EF4-FFF2-40B4-BE49-F238E27FC236}">
                <a16:creationId xmlns:a16="http://schemas.microsoft.com/office/drawing/2014/main" id="{C56643C5-F0F8-4073-9E65-B39CD3BE7F86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7505700"/>
            <a:ext cx="396875" cy="133350"/>
            <a:chOff x="273" y="3465"/>
            <a:chExt cx="250" cy="84"/>
          </a:xfrm>
        </p:grpSpPr>
        <p:sp>
          <p:nvSpPr>
            <p:cNvPr id="14647" name="WordArt 1335">
              <a:extLst>
                <a:ext uri="{FF2B5EF4-FFF2-40B4-BE49-F238E27FC236}">
                  <a16:creationId xmlns:a16="http://schemas.microsoft.com/office/drawing/2014/main" id="{8137F605-4DE5-4E0C-BBE3-F27FF03054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14648" name="WordArt 1336">
              <a:extLst>
                <a:ext uri="{FF2B5EF4-FFF2-40B4-BE49-F238E27FC236}">
                  <a16:creationId xmlns:a16="http://schemas.microsoft.com/office/drawing/2014/main" id="{7B663D2D-19D1-4295-A0BB-1970F0111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14649" name="Group 1337">
            <a:extLst>
              <a:ext uri="{FF2B5EF4-FFF2-40B4-BE49-F238E27FC236}">
                <a16:creationId xmlns:a16="http://schemas.microsoft.com/office/drawing/2014/main" id="{083876B6-78E0-43EE-9E24-A89FC235906B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10834688"/>
            <a:ext cx="396875" cy="133350"/>
            <a:chOff x="266" y="3661"/>
            <a:chExt cx="250" cy="84"/>
          </a:xfrm>
        </p:grpSpPr>
        <p:sp>
          <p:nvSpPr>
            <p:cNvPr id="14650" name="WordArt 1338">
              <a:extLst>
                <a:ext uri="{FF2B5EF4-FFF2-40B4-BE49-F238E27FC236}">
                  <a16:creationId xmlns:a16="http://schemas.microsoft.com/office/drawing/2014/main" id="{55ECB149-8469-45D8-A093-2A3D37E544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14651" name="WordArt 1339">
              <a:extLst>
                <a:ext uri="{FF2B5EF4-FFF2-40B4-BE49-F238E27FC236}">
                  <a16:creationId xmlns:a16="http://schemas.microsoft.com/office/drawing/2014/main" id="{37687FB0-78D0-4DCA-9495-E2B2CDA22C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14652" name="Group 1340">
            <a:extLst>
              <a:ext uri="{FF2B5EF4-FFF2-40B4-BE49-F238E27FC236}">
                <a16:creationId xmlns:a16="http://schemas.microsoft.com/office/drawing/2014/main" id="{F35AFD18-06DD-4A4D-BBC8-B402B2B780C4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8380413"/>
            <a:ext cx="396875" cy="133350"/>
            <a:chOff x="336" y="2984"/>
            <a:chExt cx="250" cy="84"/>
          </a:xfrm>
        </p:grpSpPr>
        <p:sp>
          <p:nvSpPr>
            <p:cNvPr id="14653" name="WordArt 1341">
              <a:extLst>
                <a:ext uri="{FF2B5EF4-FFF2-40B4-BE49-F238E27FC236}">
                  <a16:creationId xmlns:a16="http://schemas.microsoft.com/office/drawing/2014/main" id="{6D023656-8141-46B6-9769-095B009AF8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14654" name="WordArt 1342">
              <a:extLst>
                <a:ext uri="{FF2B5EF4-FFF2-40B4-BE49-F238E27FC236}">
                  <a16:creationId xmlns:a16="http://schemas.microsoft.com/office/drawing/2014/main" id="{70970C86-8426-4676-91D5-C5AC42E36E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14655" name="Group 1343">
            <a:extLst>
              <a:ext uri="{FF2B5EF4-FFF2-40B4-BE49-F238E27FC236}">
                <a16:creationId xmlns:a16="http://schemas.microsoft.com/office/drawing/2014/main" id="{574E2BB0-1EF4-4550-9144-B892490E44A7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8675688"/>
            <a:ext cx="396875" cy="133350"/>
            <a:chOff x="1060" y="2981"/>
            <a:chExt cx="250" cy="84"/>
          </a:xfrm>
        </p:grpSpPr>
        <p:sp>
          <p:nvSpPr>
            <p:cNvPr id="14656" name="WordArt 1344">
              <a:extLst>
                <a:ext uri="{FF2B5EF4-FFF2-40B4-BE49-F238E27FC236}">
                  <a16:creationId xmlns:a16="http://schemas.microsoft.com/office/drawing/2014/main" id="{0A114518-83CC-4304-9801-E00DB662AD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14657" name="WordArt 1345">
              <a:extLst>
                <a:ext uri="{FF2B5EF4-FFF2-40B4-BE49-F238E27FC236}">
                  <a16:creationId xmlns:a16="http://schemas.microsoft.com/office/drawing/2014/main" id="{851E9D79-A76D-4326-BCFE-03E3CC6839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14658" name="Group 1346">
            <a:extLst>
              <a:ext uri="{FF2B5EF4-FFF2-40B4-BE49-F238E27FC236}">
                <a16:creationId xmlns:a16="http://schemas.microsoft.com/office/drawing/2014/main" id="{98F018D6-C737-49D5-BBC3-42619DB76E7F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9845675"/>
            <a:ext cx="396875" cy="133350"/>
            <a:chOff x="1067" y="3125"/>
            <a:chExt cx="250" cy="84"/>
          </a:xfrm>
        </p:grpSpPr>
        <p:sp>
          <p:nvSpPr>
            <p:cNvPr id="14659" name="WordArt 1347">
              <a:extLst>
                <a:ext uri="{FF2B5EF4-FFF2-40B4-BE49-F238E27FC236}">
                  <a16:creationId xmlns:a16="http://schemas.microsoft.com/office/drawing/2014/main" id="{4725364D-E2D2-4CCC-9E19-02C712B0EB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14660" name="WordArt 1348">
              <a:extLst>
                <a:ext uri="{FF2B5EF4-FFF2-40B4-BE49-F238E27FC236}">
                  <a16:creationId xmlns:a16="http://schemas.microsoft.com/office/drawing/2014/main" id="{AD7C5236-7FA0-4A3B-BF8B-FD4FA743E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14661" name="Group 1349">
            <a:extLst>
              <a:ext uri="{FF2B5EF4-FFF2-40B4-BE49-F238E27FC236}">
                <a16:creationId xmlns:a16="http://schemas.microsoft.com/office/drawing/2014/main" id="{4013D05F-E452-4493-B683-5D59A896C104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6604000"/>
            <a:ext cx="396875" cy="133350"/>
            <a:chOff x="1060" y="3322"/>
            <a:chExt cx="250" cy="84"/>
          </a:xfrm>
        </p:grpSpPr>
        <p:sp>
          <p:nvSpPr>
            <p:cNvPr id="14662" name="WordArt 1350">
              <a:extLst>
                <a:ext uri="{FF2B5EF4-FFF2-40B4-BE49-F238E27FC236}">
                  <a16:creationId xmlns:a16="http://schemas.microsoft.com/office/drawing/2014/main" id="{191A4F32-8D67-4119-A04B-099CC5D4D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14663" name="WordArt 1351">
              <a:extLst>
                <a:ext uri="{FF2B5EF4-FFF2-40B4-BE49-F238E27FC236}">
                  <a16:creationId xmlns:a16="http://schemas.microsoft.com/office/drawing/2014/main" id="{2D68B68D-263D-4CD8-BB17-BBD35033D6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14664" name="Group 1352">
            <a:extLst>
              <a:ext uri="{FF2B5EF4-FFF2-40B4-BE49-F238E27FC236}">
                <a16:creationId xmlns:a16="http://schemas.microsoft.com/office/drawing/2014/main" id="{BBFF3E6B-FA9E-42B4-9077-4026DA568072}"/>
              </a:ext>
            </a:extLst>
          </p:cNvPr>
          <p:cNvGrpSpPr>
            <a:grpSpLocks/>
          </p:cNvGrpSpPr>
          <p:nvPr/>
        </p:nvGrpSpPr>
        <p:grpSpPr bwMode="auto">
          <a:xfrm>
            <a:off x="1541463" y="8855075"/>
            <a:ext cx="396875" cy="133350"/>
            <a:chOff x="1130" y="2644"/>
            <a:chExt cx="250" cy="84"/>
          </a:xfrm>
        </p:grpSpPr>
        <p:sp>
          <p:nvSpPr>
            <p:cNvPr id="14665" name="WordArt 1353">
              <a:extLst>
                <a:ext uri="{FF2B5EF4-FFF2-40B4-BE49-F238E27FC236}">
                  <a16:creationId xmlns:a16="http://schemas.microsoft.com/office/drawing/2014/main" id="{652B1C87-C970-42E3-8CDC-03A8EA778F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14666" name="WordArt 1354">
              <a:extLst>
                <a:ext uri="{FF2B5EF4-FFF2-40B4-BE49-F238E27FC236}">
                  <a16:creationId xmlns:a16="http://schemas.microsoft.com/office/drawing/2014/main" id="{276383D6-2080-4E94-AFDF-45BB441639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14667" name="Group 1355">
            <a:extLst>
              <a:ext uri="{FF2B5EF4-FFF2-40B4-BE49-F238E27FC236}">
                <a16:creationId xmlns:a16="http://schemas.microsoft.com/office/drawing/2014/main" id="{264ED8AF-982D-4339-A230-092FD23F6A14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7683500"/>
            <a:ext cx="396875" cy="133350"/>
            <a:chOff x="1210" y="3125"/>
            <a:chExt cx="250" cy="84"/>
          </a:xfrm>
        </p:grpSpPr>
        <p:sp>
          <p:nvSpPr>
            <p:cNvPr id="14668" name="WordArt 1356">
              <a:extLst>
                <a:ext uri="{FF2B5EF4-FFF2-40B4-BE49-F238E27FC236}">
                  <a16:creationId xmlns:a16="http://schemas.microsoft.com/office/drawing/2014/main" id="{47953435-431D-4C2B-8444-08A1FC2C5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14669" name="WordArt 1357">
              <a:extLst>
                <a:ext uri="{FF2B5EF4-FFF2-40B4-BE49-F238E27FC236}">
                  <a16:creationId xmlns:a16="http://schemas.microsoft.com/office/drawing/2014/main" id="{2E3BF4B9-A53A-43EE-8DE7-7B2EA76F40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B164F559-8775-4A60-B9F1-E2AFEF8D8AD2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504825"/>
            <a:ext cx="8866187" cy="11431588"/>
            <a:chOff x="217" y="318"/>
            <a:chExt cx="5585" cy="7201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41FE54C1-931C-42B4-BF2C-A66FA6CBC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A48EB71E-C5C1-46FC-81C6-3918DB98F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98450B75-2102-401B-969A-F248D78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0FB9DBB1-4273-4DA6-ACFD-4C6E3C1B1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2354B7DE-97C8-41C4-96BF-4D26C8617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ED3B4053-EE26-4B40-96DA-B0FFF77B4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78AB0BFA-4031-4CAF-B5A5-322090273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41CA298D-6FD6-4E77-8CD9-9782E2790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C1A5E548-004F-4612-A6BA-2E98E5B34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C5191A07-4CA0-4896-BE4B-0E10F51F0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9956294D-E578-49E5-8A4F-1D5AD43C8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EF54FFCB-0983-4EF3-95ED-2C8D531B4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D6A7C30A-1F83-4CA7-9E41-5B772971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D81159C5-5B73-45AB-8609-9F323A1E0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3D758956-C801-4BDB-91E5-698C172E2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BF8C6888-C23D-4F35-9847-23434B213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BFC60344-4EBD-4DEB-8523-C67134210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C38939A1-75CF-49A6-83FF-6D07A846D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7DE22702-FC99-4083-98B0-FBFA78C1F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4F76083D-230C-489D-A0B9-469F573A2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3629CB0E-A28C-495E-B565-498FBF9FA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CA9FE950-59CC-4EE7-911C-001C7CCF8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F1A6D997-B3A4-41C6-9A95-416E6978B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C9608F7A-B618-47AD-9270-1AC60D5CF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9FAB7CF8-2EE6-42EE-99FC-C98D618DF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5D2D2A6C-F9C5-42A8-B6EE-5A7B9FC24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D2B4CEF6-AAD4-4D10-8B72-87BA5B132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283AD13D-530D-4551-B005-159717B75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C211A683-5393-40A8-9B19-501BAFE9A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DD31A16D-8ED6-4ADE-B992-F866A6E3E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8F7F4848-58B4-4542-83A3-9EE0C14C3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C74BAAB1-6614-48C1-B3B1-F79E7F9BB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CE15C251-A177-46FF-BCD5-38B3B313B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FF361382-E358-447B-B00D-771DFBF7B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CED7E774-A7A2-44EE-9D52-CFDD4738E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4850D170-64EE-4425-8C6B-367323AE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6C780793-05F5-4CC5-9AC1-A19205E35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EDAC5FA4-D3B4-4D99-A358-37121C4D1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5422A649-7EA5-4E8A-8D50-9B6A4C100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Freeform 44">
              <a:extLst>
                <a:ext uri="{FF2B5EF4-FFF2-40B4-BE49-F238E27FC236}">
                  <a16:creationId xmlns:a16="http://schemas.microsoft.com/office/drawing/2014/main" id="{ABED32CC-A71D-4553-A2DD-6276CBFBB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4BDB571D-083B-48EF-B9C1-83BE6DA5D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0B657C8C-80A4-4A45-BE72-95DC02129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D4C58CD3-B387-4227-94E8-FAE6A2136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Freeform 48">
              <a:extLst>
                <a:ext uri="{FF2B5EF4-FFF2-40B4-BE49-F238E27FC236}">
                  <a16:creationId xmlns:a16="http://schemas.microsoft.com/office/drawing/2014/main" id="{4AF9402B-56BB-4160-8683-5489AF126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9505" name="WordArt 49">
            <a:extLst>
              <a:ext uri="{FF2B5EF4-FFF2-40B4-BE49-F238E27FC236}">
                <a16:creationId xmlns:a16="http://schemas.microsoft.com/office/drawing/2014/main" id="{353BE9AD-BBBC-4324-B24D-BE5CE88809C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78625" y="9820275"/>
            <a:ext cx="395288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9506" name="Group 50">
            <a:extLst>
              <a:ext uri="{FF2B5EF4-FFF2-40B4-BE49-F238E27FC236}">
                <a16:creationId xmlns:a16="http://schemas.microsoft.com/office/drawing/2014/main" id="{C887650E-2A83-4226-B47C-F2B72A7EC838}"/>
              </a:ext>
            </a:extLst>
          </p:cNvPr>
          <p:cNvGrpSpPr>
            <a:grpSpLocks/>
          </p:cNvGrpSpPr>
          <p:nvPr/>
        </p:nvGrpSpPr>
        <p:grpSpPr bwMode="auto">
          <a:xfrm>
            <a:off x="3910013" y="10228263"/>
            <a:ext cx="530225" cy="133350"/>
            <a:chOff x="1152" y="459"/>
            <a:chExt cx="334" cy="84"/>
          </a:xfrm>
        </p:grpSpPr>
        <p:sp>
          <p:nvSpPr>
            <p:cNvPr id="19507" name="WordArt 51">
              <a:extLst>
                <a:ext uri="{FF2B5EF4-FFF2-40B4-BE49-F238E27FC236}">
                  <a16:creationId xmlns:a16="http://schemas.microsoft.com/office/drawing/2014/main" id="{BD633CEB-47E3-4811-822B-D48CCA6C9B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1029B352-9BD0-4F5B-AA92-C79516DDD2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19509" name="Group 53">
            <a:extLst>
              <a:ext uri="{FF2B5EF4-FFF2-40B4-BE49-F238E27FC236}">
                <a16:creationId xmlns:a16="http://schemas.microsoft.com/office/drawing/2014/main" id="{3C53407E-4E43-4F23-977C-8905633E65C1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5861050"/>
            <a:ext cx="396875" cy="133350"/>
            <a:chOff x="699" y="459"/>
            <a:chExt cx="250" cy="84"/>
          </a:xfrm>
        </p:grpSpPr>
        <p:sp>
          <p:nvSpPr>
            <p:cNvPr id="19510" name="WordArt 54">
              <a:extLst>
                <a:ext uri="{FF2B5EF4-FFF2-40B4-BE49-F238E27FC236}">
                  <a16:creationId xmlns:a16="http://schemas.microsoft.com/office/drawing/2014/main" id="{0F1D95F9-3103-43D2-B150-D85E0A206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5545B174-4DBD-43E4-84E1-AF9A5B2B33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544A3865-4FEF-4582-914A-27545C7C8E95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8380413"/>
            <a:ext cx="274638" cy="133350"/>
            <a:chOff x="358" y="459"/>
            <a:chExt cx="173" cy="84"/>
          </a:xfrm>
        </p:grpSpPr>
        <p:sp>
          <p:nvSpPr>
            <p:cNvPr id="19513" name="WordArt 57">
              <a:extLst>
                <a:ext uri="{FF2B5EF4-FFF2-40B4-BE49-F238E27FC236}">
                  <a16:creationId xmlns:a16="http://schemas.microsoft.com/office/drawing/2014/main" id="{4F5E5873-99AC-4575-B0F0-97BBD2AC0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A8658B63-2AE4-4836-A261-C3635AA1EF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4C5459CB-67F1-4FE5-A0AE-BB0ADF1E8DF5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406525"/>
            <a:ext cx="530225" cy="133350"/>
            <a:chOff x="1159" y="603"/>
            <a:chExt cx="334" cy="84"/>
          </a:xfrm>
        </p:grpSpPr>
        <p:sp>
          <p:nvSpPr>
            <p:cNvPr id="19516" name="WordArt 60">
              <a:extLst>
                <a:ext uri="{FF2B5EF4-FFF2-40B4-BE49-F238E27FC236}">
                  <a16:creationId xmlns:a16="http://schemas.microsoft.com/office/drawing/2014/main" id="{69163D78-339B-4F9D-A0A4-32DA4E5C26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0FE421CB-B1F8-48DC-85C4-E158FF4785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19518" name="Group 62">
            <a:extLst>
              <a:ext uri="{FF2B5EF4-FFF2-40B4-BE49-F238E27FC236}">
                <a16:creationId xmlns:a16="http://schemas.microsoft.com/office/drawing/2014/main" id="{53ECB6B9-62B0-4534-A889-2446675796C6}"/>
              </a:ext>
            </a:extLst>
          </p:cNvPr>
          <p:cNvGrpSpPr>
            <a:grpSpLocks/>
          </p:cNvGrpSpPr>
          <p:nvPr/>
        </p:nvGrpSpPr>
        <p:grpSpPr bwMode="auto">
          <a:xfrm>
            <a:off x="4224338" y="8561388"/>
            <a:ext cx="396875" cy="133350"/>
            <a:chOff x="643" y="1424"/>
            <a:chExt cx="250" cy="84"/>
          </a:xfrm>
        </p:grpSpPr>
        <p:sp>
          <p:nvSpPr>
            <p:cNvPr id="19519" name="WordArt 63">
              <a:extLst>
                <a:ext uri="{FF2B5EF4-FFF2-40B4-BE49-F238E27FC236}">
                  <a16:creationId xmlns:a16="http://schemas.microsoft.com/office/drawing/2014/main" id="{9ECD52E3-05E2-40E7-BA93-FE6915EE49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BDCE5333-A988-4A51-ACAD-9530374968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CA38CBBC-B573-4770-AC27-49E62F3F485D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8380413"/>
            <a:ext cx="530225" cy="133350"/>
            <a:chOff x="1089" y="1620"/>
            <a:chExt cx="334" cy="84"/>
          </a:xfrm>
        </p:grpSpPr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393F0BD2-AF0A-42F1-A3D5-0068DCB244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61EE0230-7D54-4C40-9AE8-50E555B70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19524" name="Group 68">
            <a:extLst>
              <a:ext uri="{FF2B5EF4-FFF2-40B4-BE49-F238E27FC236}">
                <a16:creationId xmlns:a16="http://schemas.microsoft.com/office/drawing/2014/main" id="{7687C734-9408-4EF0-A16C-54953288A567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6940550"/>
            <a:ext cx="396875" cy="133350"/>
            <a:chOff x="636" y="1620"/>
            <a:chExt cx="250" cy="84"/>
          </a:xfrm>
        </p:grpSpPr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E3D7545D-2B2A-4160-A7BA-0A91C2202F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7E7A32DA-3286-4362-8EB9-72CFC5E24D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19527" name="Group 71">
            <a:extLst>
              <a:ext uri="{FF2B5EF4-FFF2-40B4-BE49-F238E27FC236}">
                <a16:creationId xmlns:a16="http://schemas.microsoft.com/office/drawing/2014/main" id="{5CD19D49-6C1E-4971-AA4E-E4DD9D176F1B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3567113"/>
            <a:ext cx="530225" cy="133350"/>
            <a:chOff x="1159" y="943"/>
            <a:chExt cx="334" cy="84"/>
          </a:xfrm>
        </p:grpSpPr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C2FFC417-B702-4C4E-B09F-5A05C73C1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755DE66C-6AF5-4BEF-90F3-066D850ED2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19530" name="Group 74">
            <a:extLst>
              <a:ext uri="{FF2B5EF4-FFF2-40B4-BE49-F238E27FC236}">
                <a16:creationId xmlns:a16="http://schemas.microsoft.com/office/drawing/2014/main" id="{AF6976D7-EA20-40A5-9AEA-580E1C567C87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3340100"/>
            <a:ext cx="396875" cy="133350"/>
            <a:chOff x="706" y="943"/>
            <a:chExt cx="250" cy="84"/>
          </a:xfrm>
        </p:grpSpPr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4C52F39A-AFDC-48DD-B50B-63A9186088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0BE3CB89-DA5E-43C9-AFA1-2300F9B45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19533" name="Group 77">
            <a:extLst>
              <a:ext uri="{FF2B5EF4-FFF2-40B4-BE49-F238E27FC236}">
                <a16:creationId xmlns:a16="http://schemas.microsoft.com/office/drawing/2014/main" id="{15FDCC66-DB37-48AF-8C97-7777AB101704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879850"/>
            <a:ext cx="530225" cy="133350"/>
            <a:chOff x="3024" y="1651"/>
            <a:chExt cx="334" cy="84"/>
          </a:xfrm>
        </p:grpSpPr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9983250F-7BD6-4F57-8029-33553677CE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FECBA5BE-56EC-4564-8FA3-D482580891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19536" name="Group 80">
            <a:extLst>
              <a:ext uri="{FF2B5EF4-FFF2-40B4-BE49-F238E27FC236}">
                <a16:creationId xmlns:a16="http://schemas.microsoft.com/office/drawing/2014/main" id="{0902B2E7-683D-435A-BD9C-859824CD930C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9461500"/>
            <a:ext cx="396875" cy="133350"/>
            <a:chOff x="636" y="1961"/>
            <a:chExt cx="250" cy="84"/>
          </a:xfrm>
        </p:grpSpPr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C560748F-A026-4D88-B068-96FA75299E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10A9437B-870A-4587-8DC3-E5A0E7281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19539" name="Group 83">
            <a:extLst>
              <a:ext uri="{FF2B5EF4-FFF2-40B4-BE49-F238E27FC236}">
                <a16:creationId xmlns:a16="http://schemas.microsoft.com/office/drawing/2014/main" id="{FDC7AE64-3DC4-4AE9-9EE7-D4D7E03E7BBE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480300"/>
            <a:ext cx="530225" cy="133350"/>
            <a:chOff x="1096" y="2105"/>
            <a:chExt cx="334" cy="84"/>
          </a:xfrm>
        </p:grpSpPr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4A2FDFCB-56E7-4967-9F6F-D3EA79AD1F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CFBBFA25-92EA-47A0-BF6C-61A4A7BE5C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19542" name="Group 86">
            <a:extLst>
              <a:ext uri="{FF2B5EF4-FFF2-40B4-BE49-F238E27FC236}">
                <a16:creationId xmlns:a16="http://schemas.microsoft.com/office/drawing/2014/main" id="{51F95B63-D5F8-4A22-8E21-4E03BF602DA9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9688513"/>
            <a:ext cx="396875" cy="133350"/>
            <a:chOff x="643" y="2105"/>
            <a:chExt cx="250" cy="84"/>
          </a:xfrm>
        </p:grpSpPr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3F415D73-F802-482C-968B-59E91178CB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98307CE3-09D7-4121-9EFC-6AC0F12A24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19545" name="Group 89">
            <a:extLst>
              <a:ext uri="{FF2B5EF4-FFF2-40B4-BE49-F238E27FC236}">
                <a16:creationId xmlns:a16="http://schemas.microsoft.com/office/drawing/2014/main" id="{044C6BF0-2486-43ED-8EF7-494A27224EC9}"/>
              </a:ext>
            </a:extLst>
          </p:cNvPr>
          <p:cNvGrpSpPr>
            <a:grpSpLocks/>
          </p:cNvGrpSpPr>
          <p:nvPr/>
        </p:nvGrpSpPr>
        <p:grpSpPr bwMode="auto">
          <a:xfrm>
            <a:off x="1570038" y="7707313"/>
            <a:ext cx="530225" cy="133350"/>
            <a:chOff x="1089" y="2301"/>
            <a:chExt cx="334" cy="84"/>
          </a:xfrm>
        </p:grpSpPr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A5E8B7A4-279D-4518-ACDD-D9F4D390C0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B700AB2A-F10D-40FC-8C26-8B653F02B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836A13EB-69DD-4B26-8E6E-A59EDFA798C3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2260600"/>
            <a:ext cx="396875" cy="133350"/>
            <a:chOff x="699" y="1480"/>
            <a:chExt cx="250" cy="84"/>
          </a:xfrm>
        </p:grpSpPr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B84DCA5C-37A1-467D-AC12-201160AD20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3F46B443-A367-4DC8-A9A5-6CA7F3340E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19551" name="Group 95">
            <a:extLst>
              <a:ext uri="{FF2B5EF4-FFF2-40B4-BE49-F238E27FC236}">
                <a16:creationId xmlns:a16="http://schemas.microsoft.com/office/drawing/2014/main" id="{83886DEC-AAA1-4112-8C34-81D09BCEFA2D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7661275"/>
            <a:ext cx="396875" cy="133350"/>
            <a:chOff x="643" y="2445"/>
            <a:chExt cx="250" cy="84"/>
          </a:xfrm>
        </p:grpSpPr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22D2E07F-113E-4DF7-96F8-1A65836E67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2E09F061-CEB9-488C-AE57-38D98C8B8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19554" name="Group 98">
            <a:extLst>
              <a:ext uri="{FF2B5EF4-FFF2-40B4-BE49-F238E27FC236}">
                <a16:creationId xmlns:a16="http://schemas.microsoft.com/office/drawing/2014/main" id="{BDC5FCF5-F137-49AA-8271-A95ABFA5670B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960938"/>
            <a:ext cx="396875" cy="133350"/>
            <a:chOff x="699" y="1819"/>
            <a:chExt cx="250" cy="84"/>
          </a:xfrm>
        </p:grpSpPr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BFADAD42-DFF4-4415-88E4-A113E1E817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FD09BF57-1033-4B32-8D93-85E2F72060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FA31E593-F784-4A7C-8C96-941B681193B3}"/>
              </a:ext>
            </a:extLst>
          </p:cNvPr>
          <p:cNvGrpSpPr>
            <a:grpSpLocks/>
          </p:cNvGrpSpPr>
          <p:nvPr/>
        </p:nvGrpSpPr>
        <p:grpSpPr bwMode="auto">
          <a:xfrm>
            <a:off x="6792913" y="5680075"/>
            <a:ext cx="708025" cy="133350"/>
            <a:chOff x="1161" y="1625"/>
            <a:chExt cx="446" cy="84"/>
          </a:xfrm>
        </p:grpSpPr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19128376-2C9D-46C7-BFFB-43A8D4E5A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ADC0E379-BE28-4B73-8CCD-22444A985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19560" name="Group 104">
            <a:extLst>
              <a:ext uri="{FF2B5EF4-FFF2-40B4-BE49-F238E27FC236}">
                <a16:creationId xmlns:a16="http://schemas.microsoft.com/office/drawing/2014/main" id="{C2CF91CD-F090-43F4-BA00-5D7EAC42DB23}"/>
              </a:ext>
            </a:extLst>
          </p:cNvPr>
          <p:cNvGrpSpPr>
            <a:grpSpLocks/>
          </p:cNvGrpSpPr>
          <p:nvPr/>
        </p:nvGrpSpPr>
        <p:grpSpPr bwMode="auto">
          <a:xfrm>
            <a:off x="4992688" y="8788400"/>
            <a:ext cx="708025" cy="133350"/>
            <a:chOff x="1089" y="2641"/>
            <a:chExt cx="446" cy="84"/>
          </a:xfrm>
        </p:grpSpPr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1C27F4D9-174D-4201-BB64-4D7F3BCE26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8F788038-EF5C-49F6-BD8E-EFA2E48BC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19563" name="Group 107">
            <a:extLst>
              <a:ext uri="{FF2B5EF4-FFF2-40B4-BE49-F238E27FC236}">
                <a16:creationId xmlns:a16="http://schemas.microsoft.com/office/drawing/2014/main" id="{3A6BE28A-2571-4EE8-8C21-DB3A159CFEEE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40888"/>
            <a:ext cx="708025" cy="133350"/>
            <a:chOff x="1098" y="2785"/>
            <a:chExt cx="446" cy="84"/>
          </a:xfrm>
        </p:grpSpPr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593ECB85-FCCA-4965-B02B-27E5D56ADC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29B075A7-0A3A-4A39-AF53-3A56DF1256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19566" name="Group 110">
            <a:extLst>
              <a:ext uri="{FF2B5EF4-FFF2-40B4-BE49-F238E27FC236}">
                <a16:creationId xmlns:a16="http://schemas.microsoft.com/office/drawing/2014/main" id="{7C35B8C7-76F1-442C-B1A3-E2B641D3365F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8788400"/>
            <a:ext cx="396875" cy="133350"/>
            <a:chOff x="643" y="3948"/>
            <a:chExt cx="250" cy="84"/>
          </a:xfrm>
        </p:grpSpPr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83DA3607-E626-4401-A661-193566F9E1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19568" name="WordArt 112">
              <a:extLst>
                <a:ext uri="{FF2B5EF4-FFF2-40B4-BE49-F238E27FC236}">
                  <a16:creationId xmlns:a16="http://schemas.microsoft.com/office/drawing/2014/main" id="{1925F0F1-857C-4557-B3DE-C909ADA53D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19569" name="Group 113">
            <a:extLst>
              <a:ext uri="{FF2B5EF4-FFF2-40B4-BE49-F238E27FC236}">
                <a16:creationId xmlns:a16="http://schemas.microsoft.com/office/drawing/2014/main" id="{F14C4034-960C-4B6B-BEB4-CDB0A75C45C8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6627813"/>
            <a:ext cx="396875" cy="133350"/>
            <a:chOff x="636" y="2980"/>
            <a:chExt cx="250" cy="84"/>
          </a:xfrm>
        </p:grpSpPr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51D4916A-E242-43ED-AD94-9BC9E3DCAF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19571" name="WordArt 115">
              <a:extLst>
                <a:ext uri="{FF2B5EF4-FFF2-40B4-BE49-F238E27FC236}">
                  <a16:creationId xmlns:a16="http://schemas.microsoft.com/office/drawing/2014/main" id="{81E39679-864C-484F-A6B1-4425847197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19572" name="Group 116">
            <a:extLst>
              <a:ext uri="{FF2B5EF4-FFF2-40B4-BE49-F238E27FC236}">
                <a16:creationId xmlns:a16="http://schemas.microsoft.com/office/drawing/2014/main" id="{7DE7C7A8-36E0-4F53-BBF0-1CFAE9DDEC5C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5006975"/>
            <a:ext cx="396875" cy="133350"/>
            <a:chOff x="706" y="2303"/>
            <a:chExt cx="250" cy="84"/>
          </a:xfrm>
        </p:grpSpPr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C8FFF6B8-E2D2-4C8E-A77B-61C0E1AE27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19574" name="WordArt 118">
              <a:extLst>
                <a:ext uri="{FF2B5EF4-FFF2-40B4-BE49-F238E27FC236}">
                  <a16:creationId xmlns:a16="http://schemas.microsoft.com/office/drawing/2014/main" id="{03F16888-484E-4483-863C-172F910770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19575" name="Group 119">
            <a:extLst>
              <a:ext uri="{FF2B5EF4-FFF2-40B4-BE49-F238E27FC236}">
                <a16:creationId xmlns:a16="http://schemas.microsoft.com/office/drawing/2014/main" id="{2F70A6D6-F567-4759-AC2A-4278DA10D0D1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541000"/>
            <a:ext cx="396875" cy="133350"/>
            <a:chOff x="636" y="3321"/>
            <a:chExt cx="250" cy="84"/>
          </a:xfrm>
        </p:grpSpPr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77941A42-EA3C-480B-A626-6E4E47DA1F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19577" name="WordArt 121">
              <a:extLst>
                <a:ext uri="{FF2B5EF4-FFF2-40B4-BE49-F238E27FC236}">
                  <a16:creationId xmlns:a16="http://schemas.microsoft.com/office/drawing/2014/main" id="{F4224D58-F7C9-443E-913D-2AA4EBF6B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19578" name="Group 122">
            <a:extLst>
              <a:ext uri="{FF2B5EF4-FFF2-40B4-BE49-F238E27FC236}">
                <a16:creationId xmlns:a16="http://schemas.microsoft.com/office/drawing/2014/main" id="{D97606B9-5B1D-4B27-8D56-375A9D51D038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9147175"/>
            <a:ext cx="396875" cy="133350"/>
            <a:chOff x="643" y="3465"/>
            <a:chExt cx="250" cy="84"/>
          </a:xfrm>
        </p:grpSpPr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77D88456-ED70-4624-BECD-D52D7FF409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19580" name="WordArt 124">
              <a:extLst>
                <a:ext uri="{FF2B5EF4-FFF2-40B4-BE49-F238E27FC236}">
                  <a16:creationId xmlns:a16="http://schemas.microsoft.com/office/drawing/2014/main" id="{30201AEF-C600-40E7-9BE0-2683DBBFE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19581" name="Group 125">
            <a:extLst>
              <a:ext uri="{FF2B5EF4-FFF2-40B4-BE49-F238E27FC236}">
                <a16:creationId xmlns:a16="http://schemas.microsoft.com/office/drawing/2014/main" id="{A9A28F8E-ACDA-4917-BBEE-866377FFCF8E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1946275"/>
            <a:ext cx="396875" cy="133350"/>
            <a:chOff x="699" y="2840"/>
            <a:chExt cx="250" cy="84"/>
          </a:xfrm>
        </p:grpSpPr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22C73EF4-4C59-4FFB-8EC5-BB294AC3F8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19583" name="WordArt 127">
              <a:extLst>
                <a:ext uri="{FF2B5EF4-FFF2-40B4-BE49-F238E27FC236}">
                  <a16:creationId xmlns:a16="http://schemas.microsoft.com/office/drawing/2014/main" id="{88D10B87-A451-4D8C-873F-A2E44B6527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19584" name="Group 128">
            <a:extLst>
              <a:ext uri="{FF2B5EF4-FFF2-40B4-BE49-F238E27FC236}">
                <a16:creationId xmlns:a16="http://schemas.microsoft.com/office/drawing/2014/main" id="{B884276D-7C66-444F-9052-F9570E1AE9BD}"/>
              </a:ext>
            </a:extLst>
          </p:cNvPr>
          <p:cNvGrpSpPr>
            <a:grpSpLocks/>
          </p:cNvGrpSpPr>
          <p:nvPr/>
        </p:nvGrpSpPr>
        <p:grpSpPr bwMode="auto">
          <a:xfrm>
            <a:off x="8004175" y="10721975"/>
            <a:ext cx="396875" cy="133350"/>
            <a:chOff x="706" y="2984"/>
            <a:chExt cx="250" cy="84"/>
          </a:xfrm>
        </p:grpSpPr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29590AED-9ECE-4BB3-A3FE-9347855857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19586" name="WordArt 130">
              <a:extLst>
                <a:ext uri="{FF2B5EF4-FFF2-40B4-BE49-F238E27FC236}">
                  <a16:creationId xmlns:a16="http://schemas.microsoft.com/office/drawing/2014/main" id="{E43A207D-F09C-467D-8F44-61884614E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19587" name="Group 131">
            <a:extLst>
              <a:ext uri="{FF2B5EF4-FFF2-40B4-BE49-F238E27FC236}">
                <a16:creationId xmlns:a16="http://schemas.microsoft.com/office/drawing/2014/main" id="{0E00D72A-3858-4D4B-BAE3-BA835F9CE8C8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121525"/>
            <a:ext cx="396875" cy="133350"/>
            <a:chOff x="329" y="1140"/>
            <a:chExt cx="250" cy="84"/>
          </a:xfrm>
        </p:grpSpPr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D0F7D6D8-4A9A-4A0F-99D5-6974B8F83B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19589" name="WordArt 133">
              <a:extLst>
                <a:ext uri="{FF2B5EF4-FFF2-40B4-BE49-F238E27FC236}">
                  <a16:creationId xmlns:a16="http://schemas.microsoft.com/office/drawing/2014/main" id="{71FC0611-5B36-44B2-9A6C-BA5627EE3C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sp>
        <p:nvSpPr>
          <p:cNvPr id="19590" name="WordArt 134">
            <a:extLst>
              <a:ext uri="{FF2B5EF4-FFF2-40B4-BE49-F238E27FC236}">
                <a16:creationId xmlns:a16="http://schemas.microsoft.com/office/drawing/2014/main" id="{AC523CFA-1878-442F-AF23-05C272CFD43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80213" y="9821863"/>
            <a:ext cx="39528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19591" name="Group 135">
            <a:extLst>
              <a:ext uri="{FF2B5EF4-FFF2-40B4-BE49-F238E27FC236}">
                <a16:creationId xmlns:a16="http://schemas.microsoft.com/office/drawing/2014/main" id="{7452F762-8C5B-4F0B-9A3C-7A612BE70616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396875" cy="133350"/>
            <a:chOff x="266" y="3465"/>
            <a:chExt cx="250" cy="84"/>
          </a:xfrm>
        </p:grpSpPr>
        <p:sp>
          <p:nvSpPr>
            <p:cNvPr id="19592" name="WordArt 136">
              <a:extLst>
                <a:ext uri="{FF2B5EF4-FFF2-40B4-BE49-F238E27FC236}">
                  <a16:creationId xmlns:a16="http://schemas.microsoft.com/office/drawing/2014/main" id="{49F7ADE0-E827-45FC-842E-964EC929B4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19593" name="WordArt 137">
              <a:extLst>
                <a:ext uri="{FF2B5EF4-FFF2-40B4-BE49-F238E27FC236}">
                  <a16:creationId xmlns:a16="http://schemas.microsoft.com/office/drawing/2014/main" id="{CE9EDF00-81EA-4112-A440-D5C9AF3990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19594" name="Group 138">
            <a:extLst>
              <a:ext uri="{FF2B5EF4-FFF2-40B4-BE49-F238E27FC236}">
                <a16:creationId xmlns:a16="http://schemas.microsoft.com/office/drawing/2014/main" id="{8941FC41-430C-4E75-8601-C32AA1364EF0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10228263"/>
            <a:ext cx="396875" cy="133350"/>
            <a:chOff x="273" y="3609"/>
            <a:chExt cx="250" cy="84"/>
          </a:xfrm>
        </p:grpSpPr>
        <p:sp>
          <p:nvSpPr>
            <p:cNvPr id="19595" name="WordArt 139">
              <a:extLst>
                <a:ext uri="{FF2B5EF4-FFF2-40B4-BE49-F238E27FC236}">
                  <a16:creationId xmlns:a16="http://schemas.microsoft.com/office/drawing/2014/main" id="{C5C2D04F-B106-4390-973B-C17EA65A6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19596" name="WordArt 140">
              <a:extLst>
                <a:ext uri="{FF2B5EF4-FFF2-40B4-BE49-F238E27FC236}">
                  <a16:creationId xmlns:a16="http://schemas.microsoft.com/office/drawing/2014/main" id="{75E04ED4-EA54-4AB0-87AB-AC2553A58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19597" name="Group 141">
            <a:extLst>
              <a:ext uri="{FF2B5EF4-FFF2-40B4-BE49-F238E27FC236}">
                <a16:creationId xmlns:a16="http://schemas.microsoft.com/office/drawing/2014/main" id="{98B67AB9-F80F-4BB0-8533-CE86B73419E1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6040438"/>
            <a:ext cx="396875" cy="133350"/>
            <a:chOff x="329" y="1819"/>
            <a:chExt cx="250" cy="84"/>
          </a:xfrm>
        </p:grpSpPr>
        <p:sp>
          <p:nvSpPr>
            <p:cNvPr id="19598" name="WordArt 142">
              <a:extLst>
                <a:ext uri="{FF2B5EF4-FFF2-40B4-BE49-F238E27FC236}">
                  <a16:creationId xmlns:a16="http://schemas.microsoft.com/office/drawing/2014/main" id="{5C195FDB-5D7B-4440-8334-D4A660716E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19599" name="WordArt 143">
              <a:extLst>
                <a:ext uri="{FF2B5EF4-FFF2-40B4-BE49-F238E27FC236}">
                  <a16:creationId xmlns:a16="http://schemas.microsoft.com/office/drawing/2014/main" id="{7099B0D4-D335-4986-A385-7A7E796A9E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19600" name="Group 144">
            <a:extLst>
              <a:ext uri="{FF2B5EF4-FFF2-40B4-BE49-F238E27FC236}">
                <a16:creationId xmlns:a16="http://schemas.microsoft.com/office/drawing/2014/main" id="{76C17816-E873-430B-B694-C2B6A3864836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221413"/>
            <a:ext cx="396875" cy="133350"/>
            <a:chOff x="336" y="1963"/>
            <a:chExt cx="250" cy="84"/>
          </a:xfrm>
        </p:grpSpPr>
        <p:sp>
          <p:nvSpPr>
            <p:cNvPr id="19601" name="WordArt 145">
              <a:extLst>
                <a:ext uri="{FF2B5EF4-FFF2-40B4-BE49-F238E27FC236}">
                  <a16:creationId xmlns:a16="http://schemas.microsoft.com/office/drawing/2014/main" id="{F955654F-8B9D-4D7B-AC3B-9EE7952DD8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19602" name="WordArt 146">
              <a:extLst>
                <a:ext uri="{FF2B5EF4-FFF2-40B4-BE49-F238E27FC236}">
                  <a16:creationId xmlns:a16="http://schemas.microsoft.com/office/drawing/2014/main" id="{2B4A461D-5235-4991-AC55-99F8F411D2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19603" name="Group 147">
            <a:extLst>
              <a:ext uri="{FF2B5EF4-FFF2-40B4-BE49-F238E27FC236}">
                <a16:creationId xmlns:a16="http://schemas.microsoft.com/office/drawing/2014/main" id="{F50D95B4-C202-47B3-A36F-36237B5F7AC8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6761163"/>
            <a:ext cx="396875" cy="133350"/>
            <a:chOff x="266" y="2980"/>
            <a:chExt cx="250" cy="84"/>
          </a:xfrm>
        </p:grpSpPr>
        <p:sp>
          <p:nvSpPr>
            <p:cNvPr id="19604" name="WordArt 148">
              <a:extLst>
                <a:ext uri="{FF2B5EF4-FFF2-40B4-BE49-F238E27FC236}">
                  <a16:creationId xmlns:a16="http://schemas.microsoft.com/office/drawing/2014/main" id="{6196125D-7C65-4762-9772-4EAC40504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19605" name="WordArt 149">
              <a:extLst>
                <a:ext uri="{FF2B5EF4-FFF2-40B4-BE49-F238E27FC236}">
                  <a16:creationId xmlns:a16="http://schemas.microsoft.com/office/drawing/2014/main" id="{46B0F5CC-EB7A-4075-9D33-A323C9747F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19606" name="Group 150">
            <a:extLst>
              <a:ext uri="{FF2B5EF4-FFF2-40B4-BE49-F238E27FC236}">
                <a16:creationId xmlns:a16="http://schemas.microsoft.com/office/drawing/2014/main" id="{C7D526EC-892E-4FDD-8E2D-7C356C184FE6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779963"/>
            <a:ext cx="396875" cy="133350"/>
            <a:chOff x="336" y="2303"/>
            <a:chExt cx="250" cy="84"/>
          </a:xfrm>
        </p:grpSpPr>
        <p:sp>
          <p:nvSpPr>
            <p:cNvPr id="19607" name="WordArt 151">
              <a:extLst>
                <a:ext uri="{FF2B5EF4-FFF2-40B4-BE49-F238E27FC236}">
                  <a16:creationId xmlns:a16="http://schemas.microsoft.com/office/drawing/2014/main" id="{42BD8AB8-FDAA-44E1-899D-17B2CFFAE8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19608" name="WordArt 152">
              <a:extLst>
                <a:ext uri="{FF2B5EF4-FFF2-40B4-BE49-F238E27FC236}">
                  <a16:creationId xmlns:a16="http://schemas.microsoft.com/office/drawing/2014/main" id="{624C85B9-B6D1-49F3-A469-8AD6D53F76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19609" name="Group 153">
            <a:extLst>
              <a:ext uri="{FF2B5EF4-FFF2-40B4-BE49-F238E27FC236}">
                <a16:creationId xmlns:a16="http://schemas.microsoft.com/office/drawing/2014/main" id="{3B87B81C-AC5B-4E7C-B269-458E061A6C8A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9280525"/>
            <a:ext cx="396875" cy="133350"/>
            <a:chOff x="266" y="3321"/>
            <a:chExt cx="250" cy="84"/>
          </a:xfrm>
        </p:grpSpPr>
        <p:sp>
          <p:nvSpPr>
            <p:cNvPr id="19610" name="WordArt 154">
              <a:extLst>
                <a:ext uri="{FF2B5EF4-FFF2-40B4-BE49-F238E27FC236}">
                  <a16:creationId xmlns:a16="http://schemas.microsoft.com/office/drawing/2014/main" id="{AC7B6D03-A0E7-48E6-B752-A064B55757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19611" name="WordArt 155">
              <a:extLst>
                <a:ext uri="{FF2B5EF4-FFF2-40B4-BE49-F238E27FC236}">
                  <a16:creationId xmlns:a16="http://schemas.microsoft.com/office/drawing/2014/main" id="{DE42E5E7-85D1-4628-A575-B2A83837E5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19612" name="Group 156">
            <a:extLst>
              <a:ext uri="{FF2B5EF4-FFF2-40B4-BE49-F238E27FC236}">
                <a16:creationId xmlns:a16="http://schemas.microsoft.com/office/drawing/2014/main" id="{F0EE582B-4E2C-4D83-9D80-F8B762CD27AC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7527925"/>
            <a:ext cx="396875" cy="133350"/>
            <a:chOff x="273" y="3465"/>
            <a:chExt cx="250" cy="84"/>
          </a:xfrm>
        </p:grpSpPr>
        <p:sp>
          <p:nvSpPr>
            <p:cNvPr id="19613" name="WordArt 157">
              <a:extLst>
                <a:ext uri="{FF2B5EF4-FFF2-40B4-BE49-F238E27FC236}">
                  <a16:creationId xmlns:a16="http://schemas.microsoft.com/office/drawing/2014/main" id="{0ADECC4D-39EE-4D81-B00B-BA5160E9A0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19614" name="WordArt 158">
              <a:extLst>
                <a:ext uri="{FF2B5EF4-FFF2-40B4-BE49-F238E27FC236}">
                  <a16:creationId xmlns:a16="http://schemas.microsoft.com/office/drawing/2014/main" id="{E5BD0EC9-CEFD-4403-A928-AB7EF7158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19615" name="Group 159">
            <a:extLst>
              <a:ext uri="{FF2B5EF4-FFF2-40B4-BE49-F238E27FC236}">
                <a16:creationId xmlns:a16="http://schemas.microsoft.com/office/drawing/2014/main" id="{6B8E4645-310C-4976-9E0B-8DDC82499398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10768013"/>
            <a:ext cx="396875" cy="133350"/>
            <a:chOff x="266" y="3661"/>
            <a:chExt cx="250" cy="84"/>
          </a:xfrm>
        </p:grpSpPr>
        <p:sp>
          <p:nvSpPr>
            <p:cNvPr id="19616" name="WordArt 160">
              <a:extLst>
                <a:ext uri="{FF2B5EF4-FFF2-40B4-BE49-F238E27FC236}">
                  <a16:creationId xmlns:a16="http://schemas.microsoft.com/office/drawing/2014/main" id="{84A0BC21-29DB-4702-948B-A5C49CC509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19617" name="WordArt 161">
              <a:extLst>
                <a:ext uri="{FF2B5EF4-FFF2-40B4-BE49-F238E27FC236}">
                  <a16:creationId xmlns:a16="http://schemas.microsoft.com/office/drawing/2014/main" id="{BA76F5BC-4F39-44F5-BA04-EE5A61B9B6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19618" name="Group 162">
            <a:extLst>
              <a:ext uri="{FF2B5EF4-FFF2-40B4-BE49-F238E27FC236}">
                <a16:creationId xmlns:a16="http://schemas.microsoft.com/office/drawing/2014/main" id="{A4DE0903-7DA3-4C92-9403-40FA3ACFA7C2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8428038"/>
            <a:ext cx="396875" cy="133350"/>
            <a:chOff x="336" y="2984"/>
            <a:chExt cx="250" cy="84"/>
          </a:xfrm>
        </p:grpSpPr>
        <p:sp>
          <p:nvSpPr>
            <p:cNvPr id="19619" name="WordArt 163">
              <a:extLst>
                <a:ext uri="{FF2B5EF4-FFF2-40B4-BE49-F238E27FC236}">
                  <a16:creationId xmlns:a16="http://schemas.microsoft.com/office/drawing/2014/main" id="{A52720FA-02E1-4999-8718-CFA725DF5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19620" name="WordArt 164">
              <a:extLst>
                <a:ext uri="{FF2B5EF4-FFF2-40B4-BE49-F238E27FC236}">
                  <a16:creationId xmlns:a16="http://schemas.microsoft.com/office/drawing/2014/main" id="{E698CB7C-016E-4EFC-9568-ABF55F722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19621" name="Group 165">
            <a:extLst>
              <a:ext uri="{FF2B5EF4-FFF2-40B4-BE49-F238E27FC236}">
                <a16:creationId xmlns:a16="http://schemas.microsoft.com/office/drawing/2014/main" id="{DAD68E2F-0AC8-483D-93CD-71AED224E3A1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8788400"/>
            <a:ext cx="396875" cy="133350"/>
            <a:chOff x="1060" y="2981"/>
            <a:chExt cx="250" cy="84"/>
          </a:xfrm>
        </p:grpSpPr>
        <p:sp>
          <p:nvSpPr>
            <p:cNvPr id="19622" name="WordArt 166">
              <a:extLst>
                <a:ext uri="{FF2B5EF4-FFF2-40B4-BE49-F238E27FC236}">
                  <a16:creationId xmlns:a16="http://schemas.microsoft.com/office/drawing/2014/main" id="{BF9C3E8C-00AC-469C-BDA1-AA1BF8666E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19623" name="WordArt 167">
              <a:extLst>
                <a:ext uri="{FF2B5EF4-FFF2-40B4-BE49-F238E27FC236}">
                  <a16:creationId xmlns:a16="http://schemas.microsoft.com/office/drawing/2014/main" id="{01BDD831-BB13-4D25-A5FE-7D9F1F6EA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19624" name="Group 168">
            <a:extLst>
              <a:ext uri="{FF2B5EF4-FFF2-40B4-BE49-F238E27FC236}">
                <a16:creationId xmlns:a16="http://schemas.microsoft.com/office/drawing/2014/main" id="{A22BECC4-F4E5-4AF2-BAA8-9BDBC475E047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9867900"/>
            <a:ext cx="396875" cy="133350"/>
            <a:chOff x="1067" y="3125"/>
            <a:chExt cx="250" cy="84"/>
          </a:xfrm>
        </p:grpSpPr>
        <p:sp>
          <p:nvSpPr>
            <p:cNvPr id="19625" name="WordArt 169">
              <a:extLst>
                <a:ext uri="{FF2B5EF4-FFF2-40B4-BE49-F238E27FC236}">
                  <a16:creationId xmlns:a16="http://schemas.microsoft.com/office/drawing/2014/main" id="{B295A8EE-201D-4F36-99BE-B187294E56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19626" name="WordArt 170">
              <a:extLst>
                <a:ext uri="{FF2B5EF4-FFF2-40B4-BE49-F238E27FC236}">
                  <a16:creationId xmlns:a16="http://schemas.microsoft.com/office/drawing/2014/main" id="{88851D65-0AB9-4577-87B1-3DEEAF9B84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19627" name="Group 171">
            <a:extLst>
              <a:ext uri="{FF2B5EF4-FFF2-40B4-BE49-F238E27FC236}">
                <a16:creationId xmlns:a16="http://schemas.microsoft.com/office/drawing/2014/main" id="{B4587AC2-CEAE-43CD-A44A-D92946590733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6761163"/>
            <a:ext cx="396875" cy="133350"/>
            <a:chOff x="1060" y="3322"/>
            <a:chExt cx="250" cy="84"/>
          </a:xfrm>
        </p:grpSpPr>
        <p:sp>
          <p:nvSpPr>
            <p:cNvPr id="19628" name="WordArt 172">
              <a:extLst>
                <a:ext uri="{FF2B5EF4-FFF2-40B4-BE49-F238E27FC236}">
                  <a16:creationId xmlns:a16="http://schemas.microsoft.com/office/drawing/2014/main" id="{16AC42D0-866E-451E-8F94-E26F66D7BD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19629" name="WordArt 173">
              <a:extLst>
                <a:ext uri="{FF2B5EF4-FFF2-40B4-BE49-F238E27FC236}">
                  <a16:creationId xmlns:a16="http://schemas.microsoft.com/office/drawing/2014/main" id="{84503840-CB79-4B82-BC9A-B78F0AAF1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19630" name="Group 174">
            <a:extLst>
              <a:ext uri="{FF2B5EF4-FFF2-40B4-BE49-F238E27FC236}">
                <a16:creationId xmlns:a16="http://schemas.microsoft.com/office/drawing/2014/main" id="{E1EE7824-B198-4E86-B233-D57F93DC028E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8921750"/>
            <a:ext cx="396875" cy="133350"/>
            <a:chOff x="1130" y="2644"/>
            <a:chExt cx="250" cy="84"/>
          </a:xfrm>
        </p:grpSpPr>
        <p:sp>
          <p:nvSpPr>
            <p:cNvPr id="19631" name="WordArt 175">
              <a:extLst>
                <a:ext uri="{FF2B5EF4-FFF2-40B4-BE49-F238E27FC236}">
                  <a16:creationId xmlns:a16="http://schemas.microsoft.com/office/drawing/2014/main" id="{FB066FB1-0B37-4B0F-9D65-CD17157BB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19632" name="WordArt 176">
              <a:extLst>
                <a:ext uri="{FF2B5EF4-FFF2-40B4-BE49-F238E27FC236}">
                  <a16:creationId xmlns:a16="http://schemas.microsoft.com/office/drawing/2014/main" id="{AA94442A-F6D6-44C6-8ED9-2A4C23831B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19633" name="Group 177">
            <a:extLst>
              <a:ext uri="{FF2B5EF4-FFF2-40B4-BE49-F238E27FC236}">
                <a16:creationId xmlns:a16="http://schemas.microsoft.com/office/drawing/2014/main" id="{187CE4A4-A264-42BD-AA40-62F851C19038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7661275"/>
            <a:ext cx="396875" cy="133350"/>
            <a:chOff x="1210" y="3125"/>
            <a:chExt cx="250" cy="84"/>
          </a:xfrm>
        </p:grpSpPr>
        <p:sp>
          <p:nvSpPr>
            <p:cNvPr id="19634" name="WordArt 178">
              <a:extLst>
                <a:ext uri="{FF2B5EF4-FFF2-40B4-BE49-F238E27FC236}">
                  <a16:creationId xmlns:a16="http://schemas.microsoft.com/office/drawing/2014/main" id="{ABE4E7C6-0C8D-4353-BD93-940C4EB3FE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19635" name="WordArt 179">
              <a:extLst>
                <a:ext uri="{FF2B5EF4-FFF2-40B4-BE49-F238E27FC236}">
                  <a16:creationId xmlns:a16="http://schemas.microsoft.com/office/drawing/2014/main" id="{05634579-C4F0-49EE-BF4E-B5920EE765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F25550DC-514B-4BFC-AE4D-EE4FE02CF864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549275"/>
            <a:ext cx="8820150" cy="11431588"/>
            <a:chOff x="246" y="346"/>
            <a:chExt cx="5556" cy="7201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77CFB4DB-B219-4253-9634-E0828C9A3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89"/>
              <a:ext cx="1191" cy="1134"/>
            </a:xfrm>
            <a:custGeom>
              <a:avLst/>
              <a:gdLst>
                <a:gd name="T0" fmla="*/ 851 w 1191"/>
                <a:gd name="T1" fmla="*/ 1134 h 1134"/>
                <a:gd name="T2" fmla="*/ 681 w 1191"/>
                <a:gd name="T3" fmla="*/ 1077 h 1134"/>
                <a:gd name="T4" fmla="*/ 737 w 1191"/>
                <a:gd name="T5" fmla="*/ 1020 h 1134"/>
                <a:gd name="T6" fmla="*/ 851 w 1191"/>
                <a:gd name="T7" fmla="*/ 964 h 1134"/>
                <a:gd name="T8" fmla="*/ 737 w 1191"/>
                <a:gd name="T9" fmla="*/ 850 h 1134"/>
                <a:gd name="T10" fmla="*/ 681 w 1191"/>
                <a:gd name="T11" fmla="*/ 794 h 1134"/>
                <a:gd name="T12" fmla="*/ 567 w 1191"/>
                <a:gd name="T13" fmla="*/ 737 h 1134"/>
                <a:gd name="T14" fmla="*/ 397 w 1191"/>
                <a:gd name="T15" fmla="*/ 794 h 1134"/>
                <a:gd name="T16" fmla="*/ 114 w 1191"/>
                <a:gd name="T17" fmla="*/ 850 h 1134"/>
                <a:gd name="T18" fmla="*/ 57 w 1191"/>
                <a:gd name="T19" fmla="*/ 680 h 1134"/>
                <a:gd name="T20" fmla="*/ 0 w 1191"/>
                <a:gd name="T21" fmla="*/ 567 h 1134"/>
                <a:gd name="T22" fmla="*/ 114 w 1191"/>
                <a:gd name="T23" fmla="*/ 453 h 1134"/>
                <a:gd name="T24" fmla="*/ 170 w 1191"/>
                <a:gd name="T25" fmla="*/ 283 h 1134"/>
                <a:gd name="T26" fmla="*/ 227 w 1191"/>
                <a:gd name="T27" fmla="*/ 227 h 1134"/>
                <a:gd name="T28" fmla="*/ 170 w 1191"/>
                <a:gd name="T29" fmla="*/ 113 h 1134"/>
                <a:gd name="T30" fmla="*/ 227 w 1191"/>
                <a:gd name="T31" fmla="*/ 56 h 1134"/>
                <a:gd name="T32" fmla="*/ 567 w 1191"/>
                <a:gd name="T33" fmla="*/ 0 h 1134"/>
                <a:gd name="T34" fmla="*/ 624 w 1191"/>
                <a:gd name="T35" fmla="*/ 113 h 1134"/>
                <a:gd name="T36" fmla="*/ 737 w 1191"/>
                <a:gd name="T37" fmla="*/ 227 h 1134"/>
                <a:gd name="T38" fmla="*/ 964 w 1191"/>
                <a:gd name="T39" fmla="*/ 283 h 1134"/>
                <a:gd name="T40" fmla="*/ 907 w 1191"/>
                <a:gd name="T41" fmla="*/ 340 h 1134"/>
                <a:gd name="T42" fmla="*/ 851 w 1191"/>
                <a:gd name="T43" fmla="*/ 397 h 1134"/>
                <a:gd name="T44" fmla="*/ 794 w 1191"/>
                <a:gd name="T45" fmla="*/ 453 h 1134"/>
                <a:gd name="T46" fmla="*/ 907 w 1191"/>
                <a:gd name="T47" fmla="*/ 567 h 1134"/>
                <a:gd name="T48" fmla="*/ 964 w 1191"/>
                <a:gd name="T49" fmla="*/ 623 h 1134"/>
                <a:gd name="T50" fmla="*/ 1021 w 1191"/>
                <a:gd name="T51" fmla="*/ 680 h 1134"/>
                <a:gd name="T52" fmla="*/ 1191 w 1191"/>
                <a:gd name="T53" fmla="*/ 737 h 1134"/>
                <a:gd name="T54" fmla="*/ 964 w 1191"/>
                <a:gd name="T55" fmla="*/ 794 h 1134"/>
                <a:gd name="T56" fmla="*/ 1021 w 1191"/>
                <a:gd name="T57" fmla="*/ 850 h 1134"/>
                <a:gd name="T58" fmla="*/ 964 w 1191"/>
                <a:gd name="T59" fmla="*/ 907 h 1134"/>
                <a:gd name="T60" fmla="*/ 1021 w 1191"/>
                <a:gd name="T61" fmla="*/ 964 h 1134"/>
                <a:gd name="T62" fmla="*/ 1078 w 1191"/>
                <a:gd name="T63" fmla="*/ 1020 h 1134"/>
                <a:gd name="T64" fmla="*/ 1134 w 1191"/>
                <a:gd name="T65" fmla="*/ 107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1134">
                  <a:moveTo>
                    <a:pt x="1134" y="1134"/>
                  </a:moveTo>
                  <a:lnTo>
                    <a:pt x="851" y="1134"/>
                  </a:lnTo>
                  <a:lnTo>
                    <a:pt x="851" y="1077"/>
                  </a:lnTo>
                  <a:lnTo>
                    <a:pt x="681" y="1077"/>
                  </a:lnTo>
                  <a:lnTo>
                    <a:pt x="681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851" y="964"/>
                  </a:lnTo>
                  <a:lnTo>
                    <a:pt x="851" y="850"/>
                  </a:lnTo>
                  <a:lnTo>
                    <a:pt x="737" y="850"/>
                  </a:lnTo>
                  <a:lnTo>
                    <a:pt x="737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114" y="850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964" y="794"/>
                  </a:lnTo>
                  <a:lnTo>
                    <a:pt x="964" y="850"/>
                  </a:lnTo>
                  <a:lnTo>
                    <a:pt x="1021" y="850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DC642ECD-806C-4882-90CA-B00BEE038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826"/>
              <a:ext cx="1078" cy="907"/>
            </a:xfrm>
            <a:custGeom>
              <a:avLst/>
              <a:gdLst>
                <a:gd name="T0" fmla="*/ 397 w 1078"/>
                <a:gd name="T1" fmla="*/ 850 h 907"/>
                <a:gd name="T2" fmla="*/ 567 w 1078"/>
                <a:gd name="T3" fmla="*/ 850 h 907"/>
                <a:gd name="T4" fmla="*/ 567 w 1078"/>
                <a:gd name="T5" fmla="*/ 907 h 907"/>
                <a:gd name="T6" fmla="*/ 1078 w 1078"/>
                <a:gd name="T7" fmla="*/ 907 h 907"/>
                <a:gd name="T8" fmla="*/ 1078 w 1078"/>
                <a:gd name="T9" fmla="*/ 567 h 907"/>
                <a:gd name="T10" fmla="*/ 1021 w 1078"/>
                <a:gd name="T11" fmla="*/ 567 h 907"/>
                <a:gd name="T12" fmla="*/ 1021 w 1078"/>
                <a:gd name="T13" fmla="*/ 453 h 907"/>
                <a:gd name="T14" fmla="*/ 964 w 1078"/>
                <a:gd name="T15" fmla="*/ 453 h 907"/>
                <a:gd name="T16" fmla="*/ 964 w 1078"/>
                <a:gd name="T17" fmla="*/ 397 h 907"/>
                <a:gd name="T18" fmla="*/ 511 w 1078"/>
                <a:gd name="T19" fmla="*/ 397 h 907"/>
                <a:gd name="T20" fmla="*/ 511 w 1078"/>
                <a:gd name="T21" fmla="*/ 340 h 907"/>
                <a:gd name="T22" fmla="*/ 341 w 1078"/>
                <a:gd name="T23" fmla="*/ 340 h 907"/>
                <a:gd name="T24" fmla="*/ 341 w 1078"/>
                <a:gd name="T25" fmla="*/ 283 h 907"/>
                <a:gd name="T26" fmla="*/ 397 w 1078"/>
                <a:gd name="T27" fmla="*/ 283 h 907"/>
                <a:gd name="T28" fmla="*/ 397 w 1078"/>
                <a:gd name="T29" fmla="*/ 227 h 907"/>
                <a:gd name="T30" fmla="*/ 511 w 1078"/>
                <a:gd name="T31" fmla="*/ 227 h 907"/>
                <a:gd name="T32" fmla="*/ 511 w 1078"/>
                <a:gd name="T33" fmla="*/ 113 h 907"/>
                <a:gd name="T34" fmla="*/ 397 w 1078"/>
                <a:gd name="T35" fmla="*/ 113 h 907"/>
                <a:gd name="T36" fmla="*/ 397 w 1078"/>
                <a:gd name="T37" fmla="*/ 57 h 907"/>
                <a:gd name="T38" fmla="*/ 341 w 1078"/>
                <a:gd name="T39" fmla="*/ 57 h 907"/>
                <a:gd name="T40" fmla="*/ 341 w 1078"/>
                <a:gd name="T41" fmla="*/ 0 h 907"/>
                <a:gd name="T42" fmla="*/ 227 w 1078"/>
                <a:gd name="T43" fmla="*/ 0 h 907"/>
                <a:gd name="T44" fmla="*/ 227 w 1078"/>
                <a:gd name="T45" fmla="*/ 57 h 907"/>
                <a:gd name="T46" fmla="*/ 57 w 1078"/>
                <a:gd name="T47" fmla="*/ 57 h 907"/>
                <a:gd name="T48" fmla="*/ 57 w 1078"/>
                <a:gd name="T49" fmla="*/ 113 h 907"/>
                <a:gd name="T50" fmla="*/ 0 w 1078"/>
                <a:gd name="T51" fmla="*/ 113 h 907"/>
                <a:gd name="T52" fmla="*/ 0 w 1078"/>
                <a:gd name="T53" fmla="*/ 170 h 907"/>
                <a:gd name="T54" fmla="*/ 114 w 1078"/>
                <a:gd name="T55" fmla="*/ 170 h 907"/>
                <a:gd name="T56" fmla="*/ 114 w 1078"/>
                <a:gd name="T57" fmla="*/ 283 h 907"/>
                <a:gd name="T58" fmla="*/ 170 w 1078"/>
                <a:gd name="T59" fmla="*/ 283 h 907"/>
                <a:gd name="T60" fmla="*/ 170 w 1078"/>
                <a:gd name="T61" fmla="*/ 340 h 907"/>
                <a:gd name="T62" fmla="*/ 57 w 1078"/>
                <a:gd name="T63" fmla="*/ 340 h 907"/>
                <a:gd name="T64" fmla="*/ 57 w 1078"/>
                <a:gd name="T65" fmla="*/ 397 h 907"/>
                <a:gd name="T66" fmla="*/ 284 w 1078"/>
                <a:gd name="T67" fmla="*/ 397 h 907"/>
                <a:gd name="T68" fmla="*/ 284 w 1078"/>
                <a:gd name="T69" fmla="*/ 453 h 907"/>
                <a:gd name="T70" fmla="*/ 454 w 1078"/>
                <a:gd name="T71" fmla="*/ 453 h 907"/>
                <a:gd name="T72" fmla="*/ 454 w 1078"/>
                <a:gd name="T73" fmla="*/ 510 h 907"/>
                <a:gd name="T74" fmla="*/ 511 w 1078"/>
                <a:gd name="T75" fmla="*/ 510 h 907"/>
                <a:gd name="T76" fmla="*/ 511 w 1078"/>
                <a:gd name="T77" fmla="*/ 624 h 907"/>
                <a:gd name="T78" fmla="*/ 397 w 1078"/>
                <a:gd name="T79" fmla="*/ 624 h 907"/>
                <a:gd name="T80" fmla="*/ 397 w 1078"/>
                <a:gd name="T81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907">
                  <a:moveTo>
                    <a:pt x="397" y="850"/>
                  </a:moveTo>
                  <a:lnTo>
                    <a:pt x="567" y="850"/>
                  </a:lnTo>
                  <a:lnTo>
                    <a:pt x="567" y="907"/>
                  </a:lnTo>
                  <a:lnTo>
                    <a:pt x="1078" y="907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397" y="283"/>
                  </a:lnTo>
                  <a:lnTo>
                    <a:pt x="397" y="227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6AE0D85B-0B81-4E7C-B159-1910C8854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737" cy="964"/>
            </a:xfrm>
            <a:custGeom>
              <a:avLst/>
              <a:gdLst>
                <a:gd name="T0" fmla="*/ 623 w 737"/>
                <a:gd name="T1" fmla="*/ 737 h 964"/>
                <a:gd name="T2" fmla="*/ 396 w 737"/>
                <a:gd name="T3" fmla="*/ 737 h 964"/>
                <a:gd name="T4" fmla="*/ 396 w 737"/>
                <a:gd name="T5" fmla="*/ 794 h 964"/>
                <a:gd name="T6" fmla="*/ 283 w 737"/>
                <a:gd name="T7" fmla="*/ 794 h 964"/>
                <a:gd name="T8" fmla="*/ 283 w 737"/>
                <a:gd name="T9" fmla="*/ 851 h 964"/>
                <a:gd name="T10" fmla="*/ 226 w 737"/>
                <a:gd name="T11" fmla="*/ 851 h 964"/>
                <a:gd name="T12" fmla="*/ 226 w 737"/>
                <a:gd name="T13" fmla="*/ 964 h 964"/>
                <a:gd name="T14" fmla="*/ 113 w 737"/>
                <a:gd name="T15" fmla="*/ 964 h 964"/>
                <a:gd name="T16" fmla="*/ 113 w 737"/>
                <a:gd name="T17" fmla="*/ 907 h 964"/>
                <a:gd name="T18" fmla="*/ 56 w 737"/>
                <a:gd name="T19" fmla="*/ 907 h 964"/>
                <a:gd name="T20" fmla="*/ 56 w 737"/>
                <a:gd name="T21" fmla="*/ 737 h 964"/>
                <a:gd name="T22" fmla="*/ 113 w 737"/>
                <a:gd name="T23" fmla="*/ 737 h 964"/>
                <a:gd name="T24" fmla="*/ 113 w 737"/>
                <a:gd name="T25" fmla="*/ 681 h 964"/>
                <a:gd name="T26" fmla="*/ 226 w 737"/>
                <a:gd name="T27" fmla="*/ 681 h 964"/>
                <a:gd name="T28" fmla="*/ 226 w 737"/>
                <a:gd name="T29" fmla="*/ 624 h 964"/>
                <a:gd name="T30" fmla="*/ 113 w 737"/>
                <a:gd name="T31" fmla="*/ 624 h 964"/>
                <a:gd name="T32" fmla="*/ 113 w 737"/>
                <a:gd name="T33" fmla="*/ 454 h 964"/>
                <a:gd name="T34" fmla="*/ 170 w 737"/>
                <a:gd name="T35" fmla="*/ 454 h 964"/>
                <a:gd name="T36" fmla="*/ 170 w 737"/>
                <a:gd name="T37" fmla="*/ 397 h 964"/>
                <a:gd name="T38" fmla="*/ 56 w 737"/>
                <a:gd name="T39" fmla="*/ 397 h 964"/>
                <a:gd name="T40" fmla="*/ 56 w 737"/>
                <a:gd name="T41" fmla="*/ 340 h 964"/>
                <a:gd name="T42" fmla="*/ 0 w 737"/>
                <a:gd name="T43" fmla="*/ 340 h 964"/>
                <a:gd name="T44" fmla="*/ 0 w 737"/>
                <a:gd name="T45" fmla="*/ 227 h 964"/>
                <a:gd name="T46" fmla="*/ 56 w 737"/>
                <a:gd name="T47" fmla="*/ 227 h 964"/>
                <a:gd name="T48" fmla="*/ 56 w 737"/>
                <a:gd name="T49" fmla="*/ 57 h 964"/>
                <a:gd name="T50" fmla="*/ 0 w 737"/>
                <a:gd name="T51" fmla="*/ 57 h 964"/>
                <a:gd name="T52" fmla="*/ 0 w 737"/>
                <a:gd name="T53" fmla="*/ 0 h 964"/>
                <a:gd name="T54" fmla="*/ 226 w 737"/>
                <a:gd name="T55" fmla="*/ 0 h 964"/>
                <a:gd name="T56" fmla="*/ 226 w 737"/>
                <a:gd name="T57" fmla="*/ 57 h 964"/>
                <a:gd name="T58" fmla="*/ 340 w 737"/>
                <a:gd name="T59" fmla="*/ 57 h 964"/>
                <a:gd name="T60" fmla="*/ 340 w 737"/>
                <a:gd name="T61" fmla="*/ 170 h 964"/>
                <a:gd name="T62" fmla="*/ 396 w 737"/>
                <a:gd name="T63" fmla="*/ 170 h 964"/>
                <a:gd name="T64" fmla="*/ 396 w 737"/>
                <a:gd name="T65" fmla="*/ 227 h 964"/>
                <a:gd name="T66" fmla="*/ 283 w 737"/>
                <a:gd name="T67" fmla="*/ 227 h 964"/>
                <a:gd name="T68" fmla="*/ 283 w 737"/>
                <a:gd name="T69" fmla="*/ 284 h 964"/>
                <a:gd name="T70" fmla="*/ 510 w 737"/>
                <a:gd name="T71" fmla="*/ 284 h 964"/>
                <a:gd name="T72" fmla="*/ 510 w 737"/>
                <a:gd name="T73" fmla="*/ 340 h 964"/>
                <a:gd name="T74" fmla="*/ 680 w 737"/>
                <a:gd name="T75" fmla="*/ 340 h 964"/>
                <a:gd name="T76" fmla="*/ 680 w 737"/>
                <a:gd name="T77" fmla="*/ 397 h 964"/>
                <a:gd name="T78" fmla="*/ 737 w 737"/>
                <a:gd name="T79" fmla="*/ 397 h 964"/>
                <a:gd name="T80" fmla="*/ 737 w 737"/>
                <a:gd name="T81" fmla="*/ 511 h 964"/>
                <a:gd name="T82" fmla="*/ 623 w 737"/>
                <a:gd name="T83" fmla="*/ 511 h 964"/>
                <a:gd name="T84" fmla="*/ 623 w 737"/>
                <a:gd name="T85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64">
                  <a:moveTo>
                    <a:pt x="623" y="737"/>
                  </a:moveTo>
                  <a:lnTo>
                    <a:pt x="396" y="737"/>
                  </a:lnTo>
                  <a:lnTo>
                    <a:pt x="396" y="794"/>
                  </a:lnTo>
                  <a:lnTo>
                    <a:pt x="283" y="794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4C2ADF79-7B37-424B-92C6-953451C0B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16"/>
              <a:ext cx="851" cy="907"/>
            </a:xfrm>
            <a:custGeom>
              <a:avLst/>
              <a:gdLst>
                <a:gd name="T0" fmla="*/ 454 w 851"/>
                <a:gd name="T1" fmla="*/ 907 h 907"/>
                <a:gd name="T2" fmla="*/ 454 w 851"/>
                <a:gd name="T3" fmla="*/ 737 h 907"/>
                <a:gd name="T4" fmla="*/ 624 w 851"/>
                <a:gd name="T5" fmla="*/ 737 h 907"/>
                <a:gd name="T6" fmla="*/ 624 w 851"/>
                <a:gd name="T7" fmla="*/ 850 h 907"/>
                <a:gd name="T8" fmla="*/ 737 w 851"/>
                <a:gd name="T9" fmla="*/ 850 h 907"/>
                <a:gd name="T10" fmla="*/ 737 w 851"/>
                <a:gd name="T11" fmla="*/ 793 h 907"/>
                <a:gd name="T12" fmla="*/ 794 w 851"/>
                <a:gd name="T13" fmla="*/ 793 h 907"/>
                <a:gd name="T14" fmla="*/ 794 w 851"/>
                <a:gd name="T15" fmla="*/ 623 h 907"/>
                <a:gd name="T16" fmla="*/ 851 w 851"/>
                <a:gd name="T17" fmla="*/ 623 h 907"/>
                <a:gd name="T18" fmla="*/ 851 w 851"/>
                <a:gd name="T19" fmla="*/ 453 h 907"/>
                <a:gd name="T20" fmla="*/ 737 w 851"/>
                <a:gd name="T21" fmla="*/ 453 h 907"/>
                <a:gd name="T22" fmla="*/ 737 w 851"/>
                <a:gd name="T23" fmla="*/ 340 h 907"/>
                <a:gd name="T24" fmla="*/ 680 w 851"/>
                <a:gd name="T25" fmla="*/ 340 h 907"/>
                <a:gd name="T26" fmla="*/ 680 w 851"/>
                <a:gd name="T27" fmla="*/ 283 h 907"/>
                <a:gd name="T28" fmla="*/ 567 w 851"/>
                <a:gd name="T29" fmla="*/ 283 h 907"/>
                <a:gd name="T30" fmla="*/ 567 w 851"/>
                <a:gd name="T31" fmla="*/ 113 h 907"/>
                <a:gd name="T32" fmla="*/ 454 w 851"/>
                <a:gd name="T33" fmla="*/ 113 h 907"/>
                <a:gd name="T34" fmla="*/ 454 w 851"/>
                <a:gd name="T35" fmla="*/ 56 h 907"/>
                <a:gd name="T36" fmla="*/ 227 w 851"/>
                <a:gd name="T37" fmla="*/ 56 h 907"/>
                <a:gd name="T38" fmla="*/ 227 w 851"/>
                <a:gd name="T39" fmla="*/ 0 h 907"/>
                <a:gd name="T40" fmla="*/ 170 w 851"/>
                <a:gd name="T41" fmla="*/ 0 h 907"/>
                <a:gd name="T42" fmla="*/ 170 w 851"/>
                <a:gd name="T43" fmla="*/ 113 h 907"/>
                <a:gd name="T44" fmla="*/ 113 w 851"/>
                <a:gd name="T45" fmla="*/ 113 h 907"/>
                <a:gd name="T46" fmla="*/ 113 w 851"/>
                <a:gd name="T47" fmla="*/ 170 h 907"/>
                <a:gd name="T48" fmla="*/ 57 w 851"/>
                <a:gd name="T49" fmla="*/ 170 h 907"/>
                <a:gd name="T50" fmla="*/ 57 w 851"/>
                <a:gd name="T51" fmla="*/ 226 h 907"/>
                <a:gd name="T52" fmla="*/ 0 w 851"/>
                <a:gd name="T53" fmla="*/ 226 h 907"/>
                <a:gd name="T54" fmla="*/ 0 w 851"/>
                <a:gd name="T55" fmla="*/ 340 h 907"/>
                <a:gd name="T56" fmla="*/ 113 w 851"/>
                <a:gd name="T57" fmla="*/ 340 h 907"/>
                <a:gd name="T58" fmla="*/ 113 w 851"/>
                <a:gd name="T59" fmla="*/ 396 h 907"/>
                <a:gd name="T60" fmla="*/ 170 w 851"/>
                <a:gd name="T61" fmla="*/ 396 h 907"/>
                <a:gd name="T62" fmla="*/ 170 w 851"/>
                <a:gd name="T63" fmla="*/ 453 h 907"/>
                <a:gd name="T64" fmla="*/ 227 w 851"/>
                <a:gd name="T65" fmla="*/ 453 h 907"/>
                <a:gd name="T66" fmla="*/ 227 w 851"/>
                <a:gd name="T67" fmla="*/ 510 h 907"/>
                <a:gd name="T68" fmla="*/ 397 w 851"/>
                <a:gd name="T69" fmla="*/ 510 h 907"/>
                <a:gd name="T70" fmla="*/ 397 w 851"/>
                <a:gd name="T71" fmla="*/ 567 h 907"/>
                <a:gd name="T72" fmla="*/ 170 w 851"/>
                <a:gd name="T73" fmla="*/ 567 h 907"/>
                <a:gd name="T74" fmla="*/ 170 w 851"/>
                <a:gd name="T75" fmla="*/ 623 h 907"/>
                <a:gd name="T76" fmla="*/ 227 w 851"/>
                <a:gd name="T77" fmla="*/ 623 h 907"/>
                <a:gd name="T78" fmla="*/ 227 w 851"/>
                <a:gd name="T79" fmla="*/ 680 h 907"/>
                <a:gd name="T80" fmla="*/ 170 w 851"/>
                <a:gd name="T81" fmla="*/ 680 h 907"/>
                <a:gd name="T82" fmla="*/ 170 w 851"/>
                <a:gd name="T83" fmla="*/ 737 h 907"/>
                <a:gd name="T84" fmla="*/ 227 w 851"/>
                <a:gd name="T85" fmla="*/ 737 h 907"/>
                <a:gd name="T86" fmla="*/ 227 w 851"/>
                <a:gd name="T87" fmla="*/ 793 h 907"/>
                <a:gd name="T88" fmla="*/ 284 w 851"/>
                <a:gd name="T89" fmla="*/ 793 h 907"/>
                <a:gd name="T90" fmla="*/ 284 w 851"/>
                <a:gd name="T91" fmla="*/ 850 h 907"/>
                <a:gd name="T92" fmla="*/ 340 w 851"/>
                <a:gd name="T93" fmla="*/ 850 h 907"/>
                <a:gd name="T94" fmla="*/ 340 w 851"/>
                <a:gd name="T95" fmla="*/ 907 h 907"/>
                <a:gd name="T96" fmla="*/ 454 w 851"/>
                <a:gd name="T9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1" h="907">
                  <a:moveTo>
                    <a:pt x="454" y="907"/>
                  </a:moveTo>
                  <a:lnTo>
                    <a:pt x="454" y="737"/>
                  </a:lnTo>
                  <a:lnTo>
                    <a:pt x="624" y="737"/>
                  </a:lnTo>
                  <a:lnTo>
                    <a:pt x="624" y="850"/>
                  </a:lnTo>
                  <a:lnTo>
                    <a:pt x="737" y="850"/>
                  </a:lnTo>
                  <a:lnTo>
                    <a:pt x="737" y="793"/>
                  </a:lnTo>
                  <a:lnTo>
                    <a:pt x="794" y="793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45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D8684451-6206-4877-A0B1-8396BDC3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624 w 680"/>
                <a:gd name="T1" fmla="*/ 57 h 454"/>
                <a:gd name="T2" fmla="*/ 624 w 680"/>
                <a:gd name="T3" fmla="*/ 114 h 454"/>
                <a:gd name="T4" fmla="*/ 680 w 680"/>
                <a:gd name="T5" fmla="*/ 114 h 454"/>
                <a:gd name="T6" fmla="*/ 680 w 680"/>
                <a:gd name="T7" fmla="*/ 227 h 454"/>
                <a:gd name="T8" fmla="*/ 624 w 680"/>
                <a:gd name="T9" fmla="*/ 227 h 454"/>
                <a:gd name="T10" fmla="*/ 624 w 680"/>
                <a:gd name="T11" fmla="*/ 341 h 454"/>
                <a:gd name="T12" fmla="*/ 397 w 680"/>
                <a:gd name="T13" fmla="*/ 341 h 454"/>
                <a:gd name="T14" fmla="*/ 397 w 680"/>
                <a:gd name="T15" fmla="*/ 284 h 454"/>
                <a:gd name="T16" fmla="*/ 284 w 680"/>
                <a:gd name="T17" fmla="*/ 284 h 454"/>
                <a:gd name="T18" fmla="*/ 284 w 680"/>
                <a:gd name="T19" fmla="*/ 341 h 454"/>
                <a:gd name="T20" fmla="*/ 227 w 680"/>
                <a:gd name="T21" fmla="*/ 341 h 454"/>
                <a:gd name="T22" fmla="*/ 227 w 680"/>
                <a:gd name="T23" fmla="*/ 454 h 454"/>
                <a:gd name="T24" fmla="*/ 57 w 680"/>
                <a:gd name="T25" fmla="*/ 454 h 454"/>
                <a:gd name="T26" fmla="*/ 57 w 680"/>
                <a:gd name="T27" fmla="*/ 227 h 454"/>
                <a:gd name="T28" fmla="*/ 0 w 680"/>
                <a:gd name="T29" fmla="*/ 227 h 454"/>
                <a:gd name="T30" fmla="*/ 0 w 680"/>
                <a:gd name="T31" fmla="*/ 0 h 454"/>
                <a:gd name="T32" fmla="*/ 113 w 680"/>
                <a:gd name="T33" fmla="*/ 0 h 454"/>
                <a:gd name="T34" fmla="*/ 113 w 680"/>
                <a:gd name="T35" fmla="*/ 57 h 454"/>
                <a:gd name="T36" fmla="*/ 624 w 680"/>
                <a:gd name="T3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454">
                  <a:moveTo>
                    <a:pt x="624" y="57"/>
                  </a:moveTo>
                  <a:lnTo>
                    <a:pt x="62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62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0300145C-8AEB-4466-B4D6-462A506FB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5676"/>
              <a:ext cx="511" cy="454"/>
            </a:xfrm>
            <a:custGeom>
              <a:avLst/>
              <a:gdLst>
                <a:gd name="T0" fmla="*/ 511 w 511"/>
                <a:gd name="T1" fmla="*/ 454 h 454"/>
                <a:gd name="T2" fmla="*/ 397 w 511"/>
                <a:gd name="T3" fmla="*/ 454 h 454"/>
                <a:gd name="T4" fmla="*/ 397 w 511"/>
                <a:gd name="T5" fmla="*/ 397 h 454"/>
                <a:gd name="T6" fmla="*/ 284 w 511"/>
                <a:gd name="T7" fmla="*/ 397 h 454"/>
                <a:gd name="T8" fmla="*/ 284 w 511"/>
                <a:gd name="T9" fmla="*/ 454 h 454"/>
                <a:gd name="T10" fmla="*/ 0 w 511"/>
                <a:gd name="T11" fmla="*/ 454 h 454"/>
                <a:gd name="T12" fmla="*/ 0 w 511"/>
                <a:gd name="T13" fmla="*/ 114 h 454"/>
                <a:gd name="T14" fmla="*/ 57 w 511"/>
                <a:gd name="T15" fmla="*/ 114 h 454"/>
                <a:gd name="T16" fmla="*/ 57 w 511"/>
                <a:gd name="T17" fmla="*/ 57 h 454"/>
                <a:gd name="T18" fmla="*/ 170 w 511"/>
                <a:gd name="T19" fmla="*/ 57 h 454"/>
                <a:gd name="T20" fmla="*/ 170 w 511"/>
                <a:gd name="T21" fmla="*/ 0 h 454"/>
                <a:gd name="T22" fmla="*/ 454 w 511"/>
                <a:gd name="T23" fmla="*/ 0 h 454"/>
                <a:gd name="T24" fmla="*/ 454 w 511"/>
                <a:gd name="T25" fmla="*/ 227 h 454"/>
                <a:gd name="T26" fmla="*/ 511 w 511"/>
                <a:gd name="T27" fmla="*/ 227 h 454"/>
                <a:gd name="T28" fmla="*/ 511 w 511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454">
                  <a:moveTo>
                    <a:pt x="511" y="454"/>
                  </a:moveTo>
                  <a:lnTo>
                    <a:pt x="397" y="454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E0B3117A-3466-4086-A4CF-DB4D22DE6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46"/>
              <a:ext cx="794" cy="511"/>
            </a:xfrm>
            <a:custGeom>
              <a:avLst/>
              <a:gdLst>
                <a:gd name="T0" fmla="*/ 794 w 794"/>
                <a:gd name="T1" fmla="*/ 284 h 511"/>
                <a:gd name="T2" fmla="*/ 794 w 794"/>
                <a:gd name="T3" fmla="*/ 511 h 511"/>
                <a:gd name="T4" fmla="*/ 681 w 794"/>
                <a:gd name="T5" fmla="*/ 511 h 511"/>
                <a:gd name="T6" fmla="*/ 681 w 794"/>
                <a:gd name="T7" fmla="*/ 454 h 511"/>
                <a:gd name="T8" fmla="*/ 510 w 794"/>
                <a:gd name="T9" fmla="*/ 454 h 511"/>
                <a:gd name="T10" fmla="*/ 510 w 794"/>
                <a:gd name="T11" fmla="*/ 397 h 511"/>
                <a:gd name="T12" fmla="*/ 454 w 794"/>
                <a:gd name="T13" fmla="*/ 397 h 511"/>
                <a:gd name="T14" fmla="*/ 397 w 794"/>
                <a:gd name="T15" fmla="*/ 397 h 511"/>
                <a:gd name="T16" fmla="*/ 397 w 794"/>
                <a:gd name="T17" fmla="*/ 511 h 511"/>
                <a:gd name="T18" fmla="*/ 340 w 794"/>
                <a:gd name="T19" fmla="*/ 511 h 511"/>
                <a:gd name="T20" fmla="*/ 340 w 794"/>
                <a:gd name="T21" fmla="*/ 454 h 511"/>
                <a:gd name="T22" fmla="*/ 170 w 794"/>
                <a:gd name="T23" fmla="*/ 454 h 511"/>
                <a:gd name="T24" fmla="*/ 170 w 794"/>
                <a:gd name="T25" fmla="*/ 511 h 511"/>
                <a:gd name="T26" fmla="*/ 57 w 794"/>
                <a:gd name="T27" fmla="*/ 511 h 511"/>
                <a:gd name="T28" fmla="*/ 57 w 794"/>
                <a:gd name="T29" fmla="*/ 341 h 511"/>
                <a:gd name="T30" fmla="*/ 0 w 794"/>
                <a:gd name="T31" fmla="*/ 341 h 511"/>
                <a:gd name="T32" fmla="*/ 0 w 794"/>
                <a:gd name="T33" fmla="*/ 227 h 511"/>
                <a:gd name="T34" fmla="*/ 57 w 794"/>
                <a:gd name="T35" fmla="*/ 227 h 511"/>
                <a:gd name="T36" fmla="*/ 57 w 794"/>
                <a:gd name="T37" fmla="*/ 284 h 511"/>
                <a:gd name="T38" fmla="*/ 114 w 794"/>
                <a:gd name="T39" fmla="*/ 284 h 511"/>
                <a:gd name="T40" fmla="*/ 114 w 794"/>
                <a:gd name="T41" fmla="*/ 227 h 511"/>
                <a:gd name="T42" fmla="*/ 170 w 794"/>
                <a:gd name="T43" fmla="*/ 227 h 511"/>
                <a:gd name="T44" fmla="*/ 170 w 794"/>
                <a:gd name="T45" fmla="*/ 171 h 511"/>
                <a:gd name="T46" fmla="*/ 114 w 794"/>
                <a:gd name="T47" fmla="*/ 171 h 511"/>
                <a:gd name="T48" fmla="*/ 114 w 794"/>
                <a:gd name="T49" fmla="*/ 114 h 511"/>
                <a:gd name="T50" fmla="*/ 170 w 794"/>
                <a:gd name="T51" fmla="*/ 114 h 511"/>
                <a:gd name="T52" fmla="*/ 170 w 794"/>
                <a:gd name="T53" fmla="*/ 0 h 511"/>
                <a:gd name="T54" fmla="*/ 227 w 794"/>
                <a:gd name="T55" fmla="*/ 0 h 511"/>
                <a:gd name="T56" fmla="*/ 227 w 794"/>
                <a:gd name="T57" fmla="*/ 57 h 511"/>
                <a:gd name="T58" fmla="*/ 340 w 794"/>
                <a:gd name="T59" fmla="*/ 57 h 511"/>
                <a:gd name="T60" fmla="*/ 340 w 794"/>
                <a:gd name="T61" fmla="*/ 284 h 511"/>
                <a:gd name="T62" fmla="*/ 624 w 794"/>
                <a:gd name="T63" fmla="*/ 284 h 511"/>
                <a:gd name="T64" fmla="*/ 624 w 794"/>
                <a:gd name="T65" fmla="*/ 227 h 511"/>
                <a:gd name="T66" fmla="*/ 737 w 794"/>
                <a:gd name="T67" fmla="*/ 227 h 511"/>
                <a:gd name="T68" fmla="*/ 737 w 794"/>
                <a:gd name="T69" fmla="*/ 284 h 511"/>
                <a:gd name="T70" fmla="*/ 794 w 794"/>
                <a:gd name="T71" fmla="*/ 28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4" h="511">
                  <a:moveTo>
                    <a:pt x="794" y="284"/>
                  </a:moveTo>
                  <a:lnTo>
                    <a:pt x="794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114" y="171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96D7D450-58E5-40CE-95F6-9F0EFFCEE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243"/>
              <a:ext cx="623" cy="511"/>
            </a:xfrm>
            <a:custGeom>
              <a:avLst/>
              <a:gdLst>
                <a:gd name="T0" fmla="*/ 623 w 623"/>
                <a:gd name="T1" fmla="*/ 114 h 511"/>
                <a:gd name="T2" fmla="*/ 623 w 623"/>
                <a:gd name="T3" fmla="*/ 227 h 511"/>
                <a:gd name="T4" fmla="*/ 567 w 623"/>
                <a:gd name="T5" fmla="*/ 227 h 511"/>
                <a:gd name="T6" fmla="*/ 567 w 623"/>
                <a:gd name="T7" fmla="*/ 341 h 511"/>
                <a:gd name="T8" fmla="*/ 510 w 623"/>
                <a:gd name="T9" fmla="*/ 341 h 511"/>
                <a:gd name="T10" fmla="*/ 510 w 623"/>
                <a:gd name="T11" fmla="*/ 397 h 511"/>
                <a:gd name="T12" fmla="*/ 396 w 623"/>
                <a:gd name="T13" fmla="*/ 397 h 511"/>
                <a:gd name="T14" fmla="*/ 396 w 623"/>
                <a:gd name="T15" fmla="*/ 454 h 511"/>
                <a:gd name="T16" fmla="*/ 340 w 623"/>
                <a:gd name="T17" fmla="*/ 454 h 511"/>
                <a:gd name="T18" fmla="*/ 340 w 623"/>
                <a:gd name="T19" fmla="*/ 511 h 511"/>
                <a:gd name="T20" fmla="*/ 283 w 623"/>
                <a:gd name="T21" fmla="*/ 511 h 511"/>
                <a:gd name="T22" fmla="*/ 283 w 623"/>
                <a:gd name="T23" fmla="*/ 397 h 511"/>
                <a:gd name="T24" fmla="*/ 170 w 623"/>
                <a:gd name="T25" fmla="*/ 397 h 511"/>
                <a:gd name="T26" fmla="*/ 170 w 623"/>
                <a:gd name="T27" fmla="*/ 454 h 511"/>
                <a:gd name="T28" fmla="*/ 0 w 623"/>
                <a:gd name="T29" fmla="*/ 454 h 511"/>
                <a:gd name="T30" fmla="*/ 0 w 623"/>
                <a:gd name="T31" fmla="*/ 397 h 511"/>
                <a:gd name="T32" fmla="*/ 113 w 623"/>
                <a:gd name="T33" fmla="*/ 397 h 511"/>
                <a:gd name="T34" fmla="*/ 113 w 623"/>
                <a:gd name="T35" fmla="*/ 284 h 511"/>
                <a:gd name="T36" fmla="*/ 0 w 623"/>
                <a:gd name="T37" fmla="*/ 284 h 511"/>
                <a:gd name="T38" fmla="*/ 0 w 623"/>
                <a:gd name="T39" fmla="*/ 114 h 511"/>
                <a:gd name="T40" fmla="*/ 56 w 623"/>
                <a:gd name="T41" fmla="*/ 114 h 511"/>
                <a:gd name="T42" fmla="*/ 56 w 623"/>
                <a:gd name="T43" fmla="*/ 57 h 511"/>
                <a:gd name="T44" fmla="*/ 226 w 623"/>
                <a:gd name="T45" fmla="*/ 57 h 511"/>
                <a:gd name="T46" fmla="*/ 226 w 623"/>
                <a:gd name="T47" fmla="*/ 114 h 511"/>
                <a:gd name="T48" fmla="*/ 283 w 623"/>
                <a:gd name="T49" fmla="*/ 114 h 511"/>
                <a:gd name="T50" fmla="*/ 283 w 623"/>
                <a:gd name="T51" fmla="*/ 0 h 511"/>
                <a:gd name="T52" fmla="*/ 396 w 623"/>
                <a:gd name="T53" fmla="*/ 0 h 511"/>
                <a:gd name="T54" fmla="*/ 396 w 623"/>
                <a:gd name="T55" fmla="*/ 57 h 511"/>
                <a:gd name="T56" fmla="*/ 567 w 623"/>
                <a:gd name="T57" fmla="*/ 57 h 511"/>
                <a:gd name="T58" fmla="*/ 567 w 623"/>
                <a:gd name="T59" fmla="*/ 114 h 511"/>
                <a:gd name="T60" fmla="*/ 623 w 623"/>
                <a:gd name="T61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511">
                  <a:moveTo>
                    <a:pt x="623" y="114"/>
                  </a:moveTo>
                  <a:lnTo>
                    <a:pt x="62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C136CB74-3726-44A3-8980-A74F2E931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53" cy="284"/>
            </a:xfrm>
            <a:custGeom>
              <a:avLst/>
              <a:gdLst>
                <a:gd name="T0" fmla="*/ 340 w 453"/>
                <a:gd name="T1" fmla="*/ 114 h 284"/>
                <a:gd name="T2" fmla="*/ 453 w 453"/>
                <a:gd name="T3" fmla="*/ 114 h 284"/>
                <a:gd name="T4" fmla="*/ 453 w 453"/>
                <a:gd name="T5" fmla="*/ 170 h 284"/>
                <a:gd name="T6" fmla="*/ 340 w 453"/>
                <a:gd name="T7" fmla="*/ 170 h 284"/>
                <a:gd name="T8" fmla="*/ 340 w 453"/>
                <a:gd name="T9" fmla="*/ 227 h 284"/>
                <a:gd name="T10" fmla="*/ 226 w 453"/>
                <a:gd name="T11" fmla="*/ 227 h 284"/>
                <a:gd name="T12" fmla="*/ 226 w 453"/>
                <a:gd name="T13" fmla="*/ 284 h 284"/>
                <a:gd name="T14" fmla="*/ 56 w 453"/>
                <a:gd name="T15" fmla="*/ 284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57 h 284"/>
                <a:gd name="T22" fmla="*/ 170 w 453"/>
                <a:gd name="T23" fmla="*/ 57 h 284"/>
                <a:gd name="T24" fmla="*/ 170 w 453"/>
                <a:gd name="T25" fmla="*/ 0 h 284"/>
                <a:gd name="T26" fmla="*/ 283 w 453"/>
                <a:gd name="T27" fmla="*/ 0 h 284"/>
                <a:gd name="T28" fmla="*/ 283 w 453"/>
                <a:gd name="T29" fmla="*/ 114 h 284"/>
                <a:gd name="T30" fmla="*/ 340 w 453"/>
                <a:gd name="T31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284">
                  <a:moveTo>
                    <a:pt x="340" y="114"/>
                  </a:moveTo>
                  <a:lnTo>
                    <a:pt x="453" y="114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5892F826-85F0-4146-8F26-7CC4F8B64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527"/>
              <a:ext cx="850" cy="340"/>
            </a:xfrm>
            <a:custGeom>
              <a:avLst/>
              <a:gdLst>
                <a:gd name="T0" fmla="*/ 113 w 850"/>
                <a:gd name="T1" fmla="*/ 283 h 340"/>
                <a:gd name="T2" fmla="*/ 113 w 850"/>
                <a:gd name="T3" fmla="*/ 227 h 340"/>
                <a:gd name="T4" fmla="*/ 0 w 850"/>
                <a:gd name="T5" fmla="*/ 227 h 340"/>
                <a:gd name="T6" fmla="*/ 0 w 850"/>
                <a:gd name="T7" fmla="*/ 170 h 340"/>
                <a:gd name="T8" fmla="*/ 56 w 850"/>
                <a:gd name="T9" fmla="*/ 170 h 340"/>
                <a:gd name="T10" fmla="*/ 56 w 850"/>
                <a:gd name="T11" fmla="*/ 113 h 340"/>
                <a:gd name="T12" fmla="*/ 170 w 850"/>
                <a:gd name="T13" fmla="*/ 113 h 340"/>
                <a:gd name="T14" fmla="*/ 170 w 850"/>
                <a:gd name="T15" fmla="*/ 57 h 340"/>
                <a:gd name="T16" fmla="*/ 397 w 850"/>
                <a:gd name="T17" fmla="*/ 57 h 340"/>
                <a:gd name="T18" fmla="*/ 397 w 850"/>
                <a:gd name="T19" fmla="*/ 113 h 340"/>
                <a:gd name="T20" fmla="*/ 567 w 850"/>
                <a:gd name="T21" fmla="*/ 113 h 340"/>
                <a:gd name="T22" fmla="*/ 567 w 850"/>
                <a:gd name="T23" fmla="*/ 57 h 340"/>
                <a:gd name="T24" fmla="*/ 680 w 850"/>
                <a:gd name="T25" fmla="*/ 57 h 340"/>
                <a:gd name="T26" fmla="*/ 680 w 850"/>
                <a:gd name="T27" fmla="*/ 0 h 340"/>
                <a:gd name="T28" fmla="*/ 850 w 850"/>
                <a:gd name="T29" fmla="*/ 0 h 340"/>
                <a:gd name="T30" fmla="*/ 850 w 850"/>
                <a:gd name="T31" fmla="*/ 57 h 340"/>
                <a:gd name="T32" fmla="*/ 794 w 850"/>
                <a:gd name="T33" fmla="*/ 57 h 340"/>
                <a:gd name="T34" fmla="*/ 794 w 850"/>
                <a:gd name="T35" fmla="*/ 113 h 340"/>
                <a:gd name="T36" fmla="*/ 737 w 850"/>
                <a:gd name="T37" fmla="*/ 113 h 340"/>
                <a:gd name="T38" fmla="*/ 737 w 850"/>
                <a:gd name="T39" fmla="*/ 170 h 340"/>
                <a:gd name="T40" fmla="*/ 680 w 850"/>
                <a:gd name="T41" fmla="*/ 170 h 340"/>
                <a:gd name="T42" fmla="*/ 680 w 850"/>
                <a:gd name="T43" fmla="*/ 227 h 340"/>
                <a:gd name="T44" fmla="*/ 624 w 850"/>
                <a:gd name="T45" fmla="*/ 227 h 340"/>
                <a:gd name="T46" fmla="*/ 624 w 850"/>
                <a:gd name="T47" fmla="*/ 283 h 340"/>
                <a:gd name="T48" fmla="*/ 510 w 850"/>
                <a:gd name="T49" fmla="*/ 283 h 340"/>
                <a:gd name="T50" fmla="*/ 453 w 850"/>
                <a:gd name="T51" fmla="*/ 227 h 340"/>
                <a:gd name="T52" fmla="*/ 340 w 850"/>
                <a:gd name="T53" fmla="*/ 227 h 340"/>
                <a:gd name="T54" fmla="*/ 340 w 850"/>
                <a:gd name="T55" fmla="*/ 283 h 340"/>
                <a:gd name="T56" fmla="*/ 283 w 850"/>
                <a:gd name="T57" fmla="*/ 283 h 340"/>
                <a:gd name="T58" fmla="*/ 283 w 850"/>
                <a:gd name="T59" fmla="*/ 340 h 340"/>
                <a:gd name="T60" fmla="*/ 113 w 850"/>
                <a:gd name="T61" fmla="*/ 340 h 340"/>
                <a:gd name="T62" fmla="*/ 113 w 850"/>
                <a:gd name="T6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340">
                  <a:moveTo>
                    <a:pt x="113" y="283"/>
                  </a:moveTo>
                  <a:lnTo>
                    <a:pt x="113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3E9A5926-6A3E-4EFC-AA90-5E80D71C5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623 w 1247"/>
                <a:gd name="T1" fmla="*/ 738 h 794"/>
                <a:gd name="T2" fmla="*/ 623 w 1247"/>
                <a:gd name="T3" fmla="*/ 681 h 794"/>
                <a:gd name="T4" fmla="*/ 453 w 1247"/>
                <a:gd name="T5" fmla="*/ 681 h 794"/>
                <a:gd name="T6" fmla="*/ 453 w 1247"/>
                <a:gd name="T7" fmla="*/ 738 h 794"/>
                <a:gd name="T8" fmla="*/ 340 w 1247"/>
                <a:gd name="T9" fmla="*/ 738 h 794"/>
                <a:gd name="T10" fmla="*/ 340 w 1247"/>
                <a:gd name="T11" fmla="*/ 794 h 794"/>
                <a:gd name="T12" fmla="*/ 170 w 1247"/>
                <a:gd name="T13" fmla="*/ 794 h 794"/>
                <a:gd name="T14" fmla="*/ 170 w 1247"/>
                <a:gd name="T15" fmla="*/ 738 h 794"/>
                <a:gd name="T16" fmla="*/ 0 w 1247"/>
                <a:gd name="T17" fmla="*/ 738 h 794"/>
                <a:gd name="T18" fmla="*/ 0 w 1247"/>
                <a:gd name="T19" fmla="*/ 624 h 794"/>
                <a:gd name="T20" fmla="*/ 56 w 1247"/>
                <a:gd name="T21" fmla="*/ 624 h 794"/>
                <a:gd name="T22" fmla="*/ 56 w 1247"/>
                <a:gd name="T23" fmla="*/ 511 h 794"/>
                <a:gd name="T24" fmla="*/ 113 w 1247"/>
                <a:gd name="T25" fmla="*/ 511 h 794"/>
                <a:gd name="T26" fmla="*/ 113 w 1247"/>
                <a:gd name="T27" fmla="*/ 284 h 794"/>
                <a:gd name="T28" fmla="*/ 340 w 1247"/>
                <a:gd name="T29" fmla="*/ 284 h 794"/>
                <a:gd name="T30" fmla="*/ 340 w 1247"/>
                <a:gd name="T31" fmla="*/ 171 h 794"/>
                <a:gd name="T32" fmla="*/ 397 w 1247"/>
                <a:gd name="T33" fmla="*/ 171 h 794"/>
                <a:gd name="T34" fmla="*/ 397 w 1247"/>
                <a:gd name="T35" fmla="*/ 114 h 794"/>
                <a:gd name="T36" fmla="*/ 510 w 1247"/>
                <a:gd name="T37" fmla="*/ 114 h 794"/>
                <a:gd name="T38" fmla="*/ 510 w 1247"/>
                <a:gd name="T39" fmla="*/ 171 h 794"/>
                <a:gd name="T40" fmla="*/ 737 w 1247"/>
                <a:gd name="T41" fmla="*/ 171 h 794"/>
                <a:gd name="T42" fmla="*/ 737 w 1247"/>
                <a:gd name="T43" fmla="*/ 57 h 794"/>
                <a:gd name="T44" fmla="*/ 793 w 1247"/>
                <a:gd name="T45" fmla="*/ 57 h 794"/>
                <a:gd name="T46" fmla="*/ 793 w 1247"/>
                <a:gd name="T47" fmla="*/ 0 h 794"/>
                <a:gd name="T48" fmla="*/ 850 w 1247"/>
                <a:gd name="T49" fmla="*/ 0 h 794"/>
                <a:gd name="T50" fmla="*/ 850 w 1247"/>
                <a:gd name="T51" fmla="*/ 57 h 794"/>
                <a:gd name="T52" fmla="*/ 907 w 1247"/>
                <a:gd name="T53" fmla="*/ 57 h 794"/>
                <a:gd name="T54" fmla="*/ 907 w 1247"/>
                <a:gd name="T55" fmla="*/ 114 h 794"/>
                <a:gd name="T56" fmla="*/ 964 w 1247"/>
                <a:gd name="T57" fmla="*/ 114 h 794"/>
                <a:gd name="T58" fmla="*/ 964 w 1247"/>
                <a:gd name="T59" fmla="*/ 171 h 794"/>
                <a:gd name="T60" fmla="*/ 1020 w 1247"/>
                <a:gd name="T61" fmla="*/ 171 h 794"/>
                <a:gd name="T62" fmla="*/ 1020 w 1247"/>
                <a:gd name="T63" fmla="*/ 227 h 794"/>
                <a:gd name="T64" fmla="*/ 1077 w 1247"/>
                <a:gd name="T65" fmla="*/ 227 h 794"/>
                <a:gd name="T66" fmla="*/ 1077 w 1247"/>
                <a:gd name="T67" fmla="*/ 284 h 794"/>
                <a:gd name="T68" fmla="*/ 1190 w 1247"/>
                <a:gd name="T69" fmla="*/ 284 h 794"/>
                <a:gd name="T70" fmla="*/ 1190 w 1247"/>
                <a:gd name="T71" fmla="*/ 397 h 794"/>
                <a:gd name="T72" fmla="*/ 1247 w 1247"/>
                <a:gd name="T73" fmla="*/ 397 h 794"/>
                <a:gd name="T74" fmla="*/ 1247 w 1247"/>
                <a:gd name="T75" fmla="*/ 567 h 794"/>
                <a:gd name="T76" fmla="*/ 1190 w 1247"/>
                <a:gd name="T77" fmla="*/ 567 h 794"/>
                <a:gd name="T78" fmla="*/ 1190 w 1247"/>
                <a:gd name="T79" fmla="*/ 681 h 794"/>
                <a:gd name="T80" fmla="*/ 1077 w 1247"/>
                <a:gd name="T81" fmla="*/ 681 h 794"/>
                <a:gd name="T82" fmla="*/ 1077 w 1247"/>
                <a:gd name="T83" fmla="*/ 624 h 794"/>
                <a:gd name="T84" fmla="*/ 964 w 1247"/>
                <a:gd name="T85" fmla="*/ 624 h 794"/>
                <a:gd name="T86" fmla="*/ 964 w 1247"/>
                <a:gd name="T87" fmla="*/ 681 h 794"/>
                <a:gd name="T88" fmla="*/ 680 w 1247"/>
                <a:gd name="T89" fmla="*/ 681 h 794"/>
                <a:gd name="T90" fmla="*/ 680 w 1247"/>
                <a:gd name="T91" fmla="*/ 738 h 794"/>
                <a:gd name="T92" fmla="*/ 623 w 1247"/>
                <a:gd name="T93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47" h="794">
                  <a:moveTo>
                    <a:pt x="623" y="738"/>
                  </a:moveTo>
                  <a:lnTo>
                    <a:pt x="623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284"/>
                  </a:lnTo>
                  <a:lnTo>
                    <a:pt x="340" y="284"/>
                  </a:lnTo>
                  <a:lnTo>
                    <a:pt x="340" y="171"/>
                  </a:lnTo>
                  <a:lnTo>
                    <a:pt x="397" y="171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1"/>
                  </a:lnTo>
                  <a:lnTo>
                    <a:pt x="737" y="171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64" y="114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90" y="284"/>
                  </a:lnTo>
                  <a:lnTo>
                    <a:pt x="1190" y="397"/>
                  </a:lnTo>
                  <a:lnTo>
                    <a:pt x="1247" y="397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623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FAA57DCC-149A-4EAB-A227-AE5CAC4C8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567 w 737"/>
                <a:gd name="T1" fmla="*/ 0 h 454"/>
                <a:gd name="T2" fmla="*/ 340 w 737"/>
                <a:gd name="T3" fmla="*/ 0 h 454"/>
                <a:gd name="T4" fmla="*/ 340 w 737"/>
                <a:gd name="T5" fmla="*/ 57 h 454"/>
                <a:gd name="T6" fmla="*/ 170 w 737"/>
                <a:gd name="T7" fmla="*/ 57 h 454"/>
                <a:gd name="T8" fmla="*/ 170 w 737"/>
                <a:gd name="T9" fmla="*/ 0 h 454"/>
                <a:gd name="T10" fmla="*/ 113 w 737"/>
                <a:gd name="T11" fmla="*/ 0 h 454"/>
                <a:gd name="T12" fmla="*/ 113 w 737"/>
                <a:gd name="T13" fmla="*/ 57 h 454"/>
                <a:gd name="T14" fmla="*/ 57 w 737"/>
                <a:gd name="T15" fmla="*/ 57 h 454"/>
                <a:gd name="T16" fmla="*/ 57 w 737"/>
                <a:gd name="T17" fmla="*/ 113 h 454"/>
                <a:gd name="T18" fmla="*/ 0 w 737"/>
                <a:gd name="T19" fmla="*/ 113 h 454"/>
                <a:gd name="T20" fmla="*/ 0 w 737"/>
                <a:gd name="T21" fmla="*/ 227 h 454"/>
                <a:gd name="T22" fmla="*/ 113 w 737"/>
                <a:gd name="T23" fmla="*/ 227 h 454"/>
                <a:gd name="T24" fmla="*/ 113 w 737"/>
                <a:gd name="T25" fmla="*/ 284 h 454"/>
                <a:gd name="T26" fmla="*/ 170 w 737"/>
                <a:gd name="T27" fmla="*/ 284 h 454"/>
                <a:gd name="T28" fmla="*/ 170 w 737"/>
                <a:gd name="T29" fmla="*/ 340 h 454"/>
                <a:gd name="T30" fmla="*/ 283 w 737"/>
                <a:gd name="T31" fmla="*/ 340 h 454"/>
                <a:gd name="T32" fmla="*/ 283 w 737"/>
                <a:gd name="T33" fmla="*/ 397 h 454"/>
                <a:gd name="T34" fmla="*/ 510 w 737"/>
                <a:gd name="T35" fmla="*/ 397 h 454"/>
                <a:gd name="T36" fmla="*/ 510 w 737"/>
                <a:gd name="T37" fmla="*/ 454 h 454"/>
                <a:gd name="T38" fmla="*/ 624 w 737"/>
                <a:gd name="T39" fmla="*/ 454 h 454"/>
                <a:gd name="T40" fmla="*/ 624 w 737"/>
                <a:gd name="T41" fmla="*/ 340 h 454"/>
                <a:gd name="T42" fmla="*/ 737 w 737"/>
                <a:gd name="T43" fmla="*/ 340 h 454"/>
                <a:gd name="T44" fmla="*/ 737 w 737"/>
                <a:gd name="T45" fmla="*/ 227 h 454"/>
                <a:gd name="T46" fmla="*/ 624 w 737"/>
                <a:gd name="T47" fmla="*/ 227 h 454"/>
                <a:gd name="T48" fmla="*/ 624 w 737"/>
                <a:gd name="T49" fmla="*/ 57 h 454"/>
                <a:gd name="T50" fmla="*/ 567 w 737"/>
                <a:gd name="T51" fmla="*/ 57 h 454"/>
                <a:gd name="T52" fmla="*/ 567 w 737"/>
                <a:gd name="T5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454">
                  <a:moveTo>
                    <a:pt x="56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E805DE18-05A9-45C5-808A-0A941D3AF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599"/>
              <a:ext cx="850" cy="1701"/>
            </a:xfrm>
            <a:custGeom>
              <a:avLst/>
              <a:gdLst>
                <a:gd name="T0" fmla="*/ 567 w 850"/>
                <a:gd name="T1" fmla="*/ 1701 h 1701"/>
                <a:gd name="T2" fmla="*/ 510 w 850"/>
                <a:gd name="T3" fmla="*/ 1588 h 1701"/>
                <a:gd name="T4" fmla="*/ 567 w 850"/>
                <a:gd name="T5" fmla="*/ 1474 h 1701"/>
                <a:gd name="T6" fmla="*/ 624 w 850"/>
                <a:gd name="T7" fmla="*/ 1531 h 1701"/>
                <a:gd name="T8" fmla="*/ 680 w 850"/>
                <a:gd name="T9" fmla="*/ 1474 h 1701"/>
                <a:gd name="T10" fmla="*/ 624 w 850"/>
                <a:gd name="T11" fmla="*/ 1418 h 1701"/>
                <a:gd name="T12" fmla="*/ 680 w 850"/>
                <a:gd name="T13" fmla="*/ 1361 h 1701"/>
                <a:gd name="T14" fmla="*/ 737 w 850"/>
                <a:gd name="T15" fmla="*/ 1077 h 1701"/>
                <a:gd name="T16" fmla="*/ 850 w 850"/>
                <a:gd name="T17" fmla="*/ 1021 h 1701"/>
                <a:gd name="T18" fmla="*/ 737 w 850"/>
                <a:gd name="T19" fmla="*/ 964 h 1701"/>
                <a:gd name="T20" fmla="*/ 794 w 850"/>
                <a:gd name="T21" fmla="*/ 794 h 1701"/>
                <a:gd name="T22" fmla="*/ 680 w 850"/>
                <a:gd name="T23" fmla="*/ 737 h 1701"/>
                <a:gd name="T24" fmla="*/ 624 w 850"/>
                <a:gd name="T25" fmla="*/ 680 h 1701"/>
                <a:gd name="T26" fmla="*/ 680 w 850"/>
                <a:gd name="T27" fmla="*/ 567 h 1701"/>
                <a:gd name="T28" fmla="*/ 624 w 850"/>
                <a:gd name="T29" fmla="*/ 397 h 1701"/>
                <a:gd name="T30" fmla="*/ 567 w 850"/>
                <a:gd name="T31" fmla="*/ 170 h 1701"/>
                <a:gd name="T32" fmla="*/ 510 w 850"/>
                <a:gd name="T33" fmla="*/ 57 h 1701"/>
                <a:gd name="T34" fmla="*/ 453 w 850"/>
                <a:gd name="T35" fmla="*/ 0 h 1701"/>
                <a:gd name="T36" fmla="*/ 283 w 850"/>
                <a:gd name="T37" fmla="*/ 57 h 1701"/>
                <a:gd name="T38" fmla="*/ 227 w 850"/>
                <a:gd name="T39" fmla="*/ 113 h 1701"/>
                <a:gd name="T40" fmla="*/ 170 w 850"/>
                <a:gd name="T41" fmla="*/ 170 h 1701"/>
                <a:gd name="T42" fmla="*/ 113 w 850"/>
                <a:gd name="T43" fmla="*/ 227 h 1701"/>
                <a:gd name="T44" fmla="*/ 57 w 850"/>
                <a:gd name="T45" fmla="*/ 340 h 1701"/>
                <a:gd name="T46" fmla="*/ 0 w 850"/>
                <a:gd name="T47" fmla="*/ 454 h 1701"/>
                <a:gd name="T48" fmla="*/ 57 w 850"/>
                <a:gd name="T49" fmla="*/ 794 h 1701"/>
                <a:gd name="T50" fmla="*/ 0 w 850"/>
                <a:gd name="T51" fmla="*/ 851 h 1701"/>
                <a:gd name="T52" fmla="*/ 57 w 850"/>
                <a:gd name="T53" fmla="*/ 907 h 1701"/>
                <a:gd name="T54" fmla="*/ 113 w 850"/>
                <a:gd name="T55" fmla="*/ 1021 h 1701"/>
                <a:gd name="T56" fmla="*/ 227 w 850"/>
                <a:gd name="T57" fmla="*/ 1134 h 1701"/>
                <a:gd name="T58" fmla="*/ 283 w 850"/>
                <a:gd name="T59" fmla="*/ 1191 h 1701"/>
                <a:gd name="T60" fmla="*/ 227 w 850"/>
                <a:gd name="T61" fmla="*/ 1247 h 1701"/>
                <a:gd name="T62" fmla="*/ 340 w 850"/>
                <a:gd name="T63" fmla="*/ 1304 h 1701"/>
                <a:gd name="T64" fmla="*/ 397 w 850"/>
                <a:gd name="T65" fmla="*/ 1361 h 1701"/>
                <a:gd name="T66" fmla="*/ 453 w 850"/>
                <a:gd name="T67" fmla="*/ 1531 h 1701"/>
                <a:gd name="T68" fmla="*/ 510 w 850"/>
                <a:gd name="T69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0" h="1701">
                  <a:moveTo>
                    <a:pt x="510" y="1701"/>
                  </a:moveTo>
                  <a:lnTo>
                    <a:pt x="567" y="1701"/>
                  </a:lnTo>
                  <a:lnTo>
                    <a:pt x="567" y="1588"/>
                  </a:lnTo>
                  <a:lnTo>
                    <a:pt x="510" y="1588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680" y="1474"/>
                  </a:lnTo>
                  <a:lnTo>
                    <a:pt x="680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680" y="1361"/>
                  </a:lnTo>
                  <a:lnTo>
                    <a:pt x="680" y="1077"/>
                  </a:lnTo>
                  <a:lnTo>
                    <a:pt x="737" y="1077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3" y="1191"/>
                  </a:lnTo>
                  <a:lnTo>
                    <a:pt x="283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340" y="1304"/>
                  </a:lnTo>
                  <a:lnTo>
                    <a:pt x="340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453" y="1531"/>
                  </a:lnTo>
                  <a:lnTo>
                    <a:pt x="453" y="1644"/>
                  </a:lnTo>
                  <a:lnTo>
                    <a:pt x="510" y="1644"/>
                  </a:lnTo>
                  <a:lnTo>
                    <a:pt x="51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9BB8C89A-7F89-4AB6-AD56-368866A3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733"/>
              <a:ext cx="624" cy="624"/>
            </a:xfrm>
            <a:custGeom>
              <a:avLst/>
              <a:gdLst>
                <a:gd name="T0" fmla="*/ 227 w 624"/>
                <a:gd name="T1" fmla="*/ 0 h 624"/>
                <a:gd name="T2" fmla="*/ 227 w 624"/>
                <a:gd name="T3" fmla="*/ 113 h 624"/>
                <a:gd name="T4" fmla="*/ 114 w 624"/>
                <a:gd name="T5" fmla="*/ 113 h 624"/>
                <a:gd name="T6" fmla="*/ 114 w 624"/>
                <a:gd name="T7" fmla="*/ 284 h 624"/>
                <a:gd name="T8" fmla="*/ 57 w 624"/>
                <a:gd name="T9" fmla="*/ 284 h 624"/>
                <a:gd name="T10" fmla="*/ 57 w 624"/>
                <a:gd name="T11" fmla="*/ 227 h 624"/>
                <a:gd name="T12" fmla="*/ 0 w 624"/>
                <a:gd name="T13" fmla="*/ 227 h 624"/>
                <a:gd name="T14" fmla="*/ 0 w 624"/>
                <a:gd name="T15" fmla="*/ 454 h 624"/>
                <a:gd name="T16" fmla="*/ 114 w 624"/>
                <a:gd name="T17" fmla="*/ 454 h 624"/>
                <a:gd name="T18" fmla="*/ 114 w 624"/>
                <a:gd name="T19" fmla="*/ 510 h 624"/>
                <a:gd name="T20" fmla="*/ 227 w 624"/>
                <a:gd name="T21" fmla="*/ 510 h 624"/>
                <a:gd name="T22" fmla="*/ 227 w 624"/>
                <a:gd name="T23" fmla="*/ 567 h 624"/>
                <a:gd name="T24" fmla="*/ 284 w 624"/>
                <a:gd name="T25" fmla="*/ 567 h 624"/>
                <a:gd name="T26" fmla="*/ 284 w 624"/>
                <a:gd name="T27" fmla="*/ 624 h 624"/>
                <a:gd name="T28" fmla="*/ 454 w 624"/>
                <a:gd name="T29" fmla="*/ 624 h 624"/>
                <a:gd name="T30" fmla="*/ 454 w 624"/>
                <a:gd name="T31" fmla="*/ 567 h 624"/>
                <a:gd name="T32" fmla="*/ 624 w 624"/>
                <a:gd name="T33" fmla="*/ 567 h 624"/>
                <a:gd name="T34" fmla="*/ 624 w 624"/>
                <a:gd name="T35" fmla="*/ 510 h 624"/>
                <a:gd name="T36" fmla="*/ 567 w 624"/>
                <a:gd name="T37" fmla="*/ 510 h 624"/>
                <a:gd name="T38" fmla="*/ 567 w 624"/>
                <a:gd name="T39" fmla="*/ 397 h 624"/>
                <a:gd name="T40" fmla="*/ 511 w 624"/>
                <a:gd name="T41" fmla="*/ 397 h 624"/>
                <a:gd name="T42" fmla="*/ 511 w 624"/>
                <a:gd name="T43" fmla="*/ 227 h 624"/>
                <a:gd name="T44" fmla="*/ 454 w 624"/>
                <a:gd name="T45" fmla="*/ 227 h 624"/>
                <a:gd name="T46" fmla="*/ 454 w 624"/>
                <a:gd name="T47" fmla="*/ 170 h 624"/>
                <a:gd name="T48" fmla="*/ 341 w 624"/>
                <a:gd name="T49" fmla="*/ 170 h 624"/>
                <a:gd name="T50" fmla="*/ 341 w 624"/>
                <a:gd name="T51" fmla="*/ 113 h 624"/>
                <a:gd name="T52" fmla="*/ 397 w 624"/>
                <a:gd name="T53" fmla="*/ 113 h 624"/>
                <a:gd name="T54" fmla="*/ 397 w 624"/>
                <a:gd name="T55" fmla="*/ 57 h 624"/>
                <a:gd name="T56" fmla="*/ 341 w 624"/>
                <a:gd name="T57" fmla="*/ 57 h 624"/>
                <a:gd name="T58" fmla="*/ 341 w 624"/>
                <a:gd name="T59" fmla="*/ 0 h 624"/>
                <a:gd name="T60" fmla="*/ 227 w 624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62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6F7F2B1B-0C2B-4AFE-8006-CF1E278B2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130"/>
              <a:ext cx="453" cy="397"/>
            </a:xfrm>
            <a:custGeom>
              <a:avLst/>
              <a:gdLst>
                <a:gd name="T0" fmla="*/ 340 w 453"/>
                <a:gd name="T1" fmla="*/ 397 h 397"/>
                <a:gd name="T2" fmla="*/ 283 w 453"/>
                <a:gd name="T3" fmla="*/ 397 h 397"/>
                <a:gd name="T4" fmla="*/ 283 w 453"/>
                <a:gd name="T5" fmla="*/ 340 h 397"/>
                <a:gd name="T6" fmla="*/ 170 w 453"/>
                <a:gd name="T7" fmla="*/ 340 h 397"/>
                <a:gd name="T8" fmla="*/ 170 w 453"/>
                <a:gd name="T9" fmla="*/ 283 h 397"/>
                <a:gd name="T10" fmla="*/ 113 w 453"/>
                <a:gd name="T11" fmla="*/ 283 h 397"/>
                <a:gd name="T12" fmla="*/ 113 w 453"/>
                <a:gd name="T13" fmla="*/ 227 h 397"/>
                <a:gd name="T14" fmla="*/ 0 w 453"/>
                <a:gd name="T15" fmla="*/ 227 h 397"/>
                <a:gd name="T16" fmla="*/ 0 w 453"/>
                <a:gd name="T17" fmla="*/ 57 h 397"/>
                <a:gd name="T18" fmla="*/ 56 w 453"/>
                <a:gd name="T19" fmla="*/ 57 h 397"/>
                <a:gd name="T20" fmla="*/ 56 w 453"/>
                <a:gd name="T21" fmla="*/ 0 h 397"/>
                <a:gd name="T22" fmla="*/ 226 w 453"/>
                <a:gd name="T23" fmla="*/ 0 h 397"/>
                <a:gd name="T24" fmla="*/ 226 w 453"/>
                <a:gd name="T25" fmla="*/ 57 h 397"/>
                <a:gd name="T26" fmla="*/ 340 w 453"/>
                <a:gd name="T27" fmla="*/ 57 h 397"/>
                <a:gd name="T28" fmla="*/ 340 w 453"/>
                <a:gd name="T29" fmla="*/ 113 h 397"/>
                <a:gd name="T30" fmla="*/ 453 w 453"/>
                <a:gd name="T31" fmla="*/ 113 h 397"/>
                <a:gd name="T32" fmla="*/ 453 w 453"/>
                <a:gd name="T33" fmla="*/ 227 h 397"/>
                <a:gd name="T34" fmla="*/ 397 w 453"/>
                <a:gd name="T35" fmla="*/ 227 h 397"/>
                <a:gd name="T36" fmla="*/ 397 w 453"/>
                <a:gd name="T37" fmla="*/ 283 h 397"/>
                <a:gd name="T38" fmla="*/ 340 w 453"/>
                <a:gd name="T39" fmla="*/ 283 h 397"/>
                <a:gd name="T40" fmla="*/ 340 w 453"/>
                <a:gd name="T4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340" y="397"/>
                  </a:moveTo>
                  <a:lnTo>
                    <a:pt x="283" y="397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DCC3B2DF-684C-4DCF-857F-8A62F0E43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09"/>
              <a:ext cx="623" cy="1078"/>
            </a:xfrm>
            <a:custGeom>
              <a:avLst/>
              <a:gdLst>
                <a:gd name="T0" fmla="*/ 170 w 623"/>
                <a:gd name="T1" fmla="*/ 1078 h 1078"/>
                <a:gd name="T2" fmla="*/ 226 w 623"/>
                <a:gd name="T3" fmla="*/ 1078 h 1078"/>
                <a:gd name="T4" fmla="*/ 226 w 623"/>
                <a:gd name="T5" fmla="*/ 1021 h 1078"/>
                <a:gd name="T6" fmla="*/ 396 w 623"/>
                <a:gd name="T7" fmla="*/ 1021 h 1078"/>
                <a:gd name="T8" fmla="*/ 396 w 623"/>
                <a:gd name="T9" fmla="*/ 851 h 1078"/>
                <a:gd name="T10" fmla="*/ 453 w 623"/>
                <a:gd name="T11" fmla="*/ 851 h 1078"/>
                <a:gd name="T12" fmla="*/ 453 w 623"/>
                <a:gd name="T13" fmla="*/ 908 h 1078"/>
                <a:gd name="T14" fmla="*/ 510 w 623"/>
                <a:gd name="T15" fmla="*/ 908 h 1078"/>
                <a:gd name="T16" fmla="*/ 510 w 623"/>
                <a:gd name="T17" fmla="*/ 737 h 1078"/>
                <a:gd name="T18" fmla="*/ 623 w 623"/>
                <a:gd name="T19" fmla="*/ 737 h 1078"/>
                <a:gd name="T20" fmla="*/ 623 w 623"/>
                <a:gd name="T21" fmla="*/ 511 h 1078"/>
                <a:gd name="T22" fmla="*/ 567 w 623"/>
                <a:gd name="T23" fmla="*/ 511 h 1078"/>
                <a:gd name="T24" fmla="*/ 567 w 623"/>
                <a:gd name="T25" fmla="*/ 397 h 1078"/>
                <a:gd name="T26" fmla="*/ 510 w 623"/>
                <a:gd name="T27" fmla="*/ 397 h 1078"/>
                <a:gd name="T28" fmla="*/ 510 w 623"/>
                <a:gd name="T29" fmla="*/ 341 h 1078"/>
                <a:gd name="T30" fmla="*/ 567 w 623"/>
                <a:gd name="T31" fmla="*/ 341 h 1078"/>
                <a:gd name="T32" fmla="*/ 567 w 623"/>
                <a:gd name="T33" fmla="*/ 284 h 1078"/>
                <a:gd name="T34" fmla="*/ 510 w 623"/>
                <a:gd name="T35" fmla="*/ 284 h 1078"/>
                <a:gd name="T36" fmla="*/ 510 w 623"/>
                <a:gd name="T37" fmla="*/ 57 h 1078"/>
                <a:gd name="T38" fmla="*/ 396 w 623"/>
                <a:gd name="T39" fmla="*/ 57 h 1078"/>
                <a:gd name="T40" fmla="*/ 396 w 623"/>
                <a:gd name="T41" fmla="*/ 0 h 1078"/>
                <a:gd name="T42" fmla="*/ 283 w 623"/>
                <a:gd name="T43" fmla="*/ 0 h 1078"/>
                <a:gd name="T44" fmla="*/ 283 w 623"/>
                <a:gd name="T45" fmla="*/ 57 h 1078"/>
                <a:gd name="T46" fmla="*/ 0 w 623"/>
                <a:gd name="T47" fmla="*/ 57 h 1078"/>
                <a:gd name="T48" fmla="*/ 0 w 623"/>
                <a:gd name="T49" fmla="*/ 227 h 1078"/>
                <a:gd name="T50" fmla="*/ 113 w 623"/>
                <a:gd name="T51" fmla="*/ 227 h 1078"/>
                <a:gd name="T52" fmla="*/ 113 w 623"/>
                <a:gd name="T53" fmla="*/ 284 h 1078"/>
                <a:gd name="T54" fmla="*/ 170 w 623"/>
                <a:gd name="T55" fmla="*/ 284 h 1078"/>
                <a:gd name="T56" fmla="*/ 170 w 623"/>
                <a:gd name="T57" fmla="*/ 341 h 1078"/>
                <a:gd name="T58" fmla="*/ 226 w 623"/>
                <a:gd name="T59" fmla="*/ 341 h 1078"/>
                <a:gd name="T60" fmla="*/ 226 w 623"/>
                <a:gd name="T61" fmla="*/ 567 h 1078"/>
                <a:gd name="T62" fmla="*/ 283 w 623"/>
                <a:gd name="T63" fmla="*/ 567 h 1078"/>
                <a:gd name="T64" fmla="*/ 283 w 623"/>
                <a:gd name="T65" fmla="*/ 681 h 1078"/>
                <a:gd name="T66" fmla="*/ 226 w 623"/>
                <a:gd name="T67" fmla="*/ 681 h 1078"/>
                <a:gd name="T68" fmla="*/ 226 w 623"/>
                <a:gd name="T69" fmla="*/ 737 h 1078"/>
                <a:gd name="T70" fmla="*/ 113 w 623"/>
                <a:gd name="T71" fmla="*/ 737 h 1078"/>
                <a:gd name="T72" fmla="*/ 113 w 623"/>
                <a:gd name="T73" fmla="*/ 964 h 1078"/>
                <a:gd name="T74" fmla="*/ 170 w 623"/>
                <a:gd name="T75" fmla="*/ 964 h 1078"/>
                <a:gd name="T76" fmla="*/ 170 w 623"/>
                <a:gd name="T7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" h="1078">
                  <a:moveTo>
                    <a:pt x="170" y="1078"/>
                  </a:moveTo>
                  <a:lnTo>
                    <a:pt x="226" y="1078"/>
                  </a:lnTo>
                  <a:lnTo>
                    <a:pt x="226" y="1021"/>
                  </a:lnTo>
                  <a:lnTo>
                    <a:pt x="396" y="1021"/>
                  </a:lnTo>
                  <a:lnTo>
                    <a:pt x="396" y="851"/>
                  </a:lnTo>
                  <a:lnTo>
                    <a:pt x="453" y="851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510" y="737"/>
                  </a:lnTo>
                  <a:lnTo>
                    <a:pt x="623" y="73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681"/>
                  </a:lnTo>
                  <a:lnTo>
                    <a:pt x="226" y="681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BA88DB22-8F82-4C83-A5D1-B56420361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053"/>
              <a:ext cx="624" cy="1134"/>
            </a:xfrm>
            <a:custGeom>
              <a:avLst/>
              <a:gdLst>
                <a:gd name="T0" fmla="*/ 511 w 624"/>
                <a:gd name="T1" fmla="*/ 1134 h 1134"/>
                <a:gd name="T2" fmla="*/ 511 w 624"/>
                <a:gd name="T3" fmla="*/ 1020 h 1134"/>
                <a:gd name="T4" fmla="*/ 454 w 624"/>
                <a:gd name="T5" fmla="*/ 1020 h 1134"/>
                <a:gd name="T6" fmla="*/ 454 w 624"/>
                <a:gd name="T7" fmla="*/ 793 h 1134"/>
                <a:gd name="T8" fmla="*/ 567 w 624"/>
                <a:gd name="T9" fmla="*/ 793 h 1134"/>
                <a:gd name="T10" fmla="*/ 567 w 624"/>
                <a:gd name="T11" fmla="*/ 737 h 1134"/>
                <a:gd name="T12" fmla="*/ 624 w 624"/>
                <a:gd name="T13" fmla="*/ 737 h 1134"/>
                <a:gd name="T14" fmla="*/ 624 w 624"/>
                <a:gd name="T15" fmla="*/ 623 h 1134"/>
                <a:gd name="T16" fmla="*/ 567 w 624"/>
                <a:gd name="T17" fmla="*/ 623 h 1134"/>
                <a:gd name="T18" fmla="*/ 567 w 624"/>
                <a:gd name="T19" fmla="*/ 397 h 1134"/>
                <a:gd name="T20" fmla="*/ 511 w 624"/>
                <a:gd name="T21" fmla="*/ 397 h 1134"/>
                <a:gd name="T22" fmla="*/ 511 w 624"/>
                <a:gd name="T23" fmla="*/ 340 h 1134"/>
                <a:gd name="T24" fmla="*/ 454 w 624"/>
                <a:gd name="T25" fmla="*/ 340 h 1134"/>
                <a:gd name="T26" fmla="*/ 454 w 624"/>
                <a:gd name="T27" fmla="*/ 283 h 1134"/>
                <a:gd name="T28" fmla="*/ 341 w 624"/>
                <a:gd name="T29" fmla="*/ 283 h 1134"/>
                <a:gd name="T30" fmla="*/ 341 w 624"/>
                <a:gd name="T31" fmla="*/ 170 h 1134"/>
                <a:gd name="T32" fmla="*/ 284 w 624"/>
                <a:gd name="T33" fmla="*/ 170 h 1134"/>
                <a:gd name="T34" fmla="*/ 284 w 624"/>
                <a:gd name="T35" fmla="*/ 56 h 1134"/>
                <a:gd name="T36" fmla="*/ 114 w 624"/>
                <a:gd name="T37" fmla="*/ 56 h 1134"/>
                <a:gd name="T38" fmla="*/ 114 w 624"/>
                <a:gd name="T39" fmla="*/ 0 h 1134"/>
                <a:gd name="T40" fmla="*/ 0 w 624"/>
                <a:gd name="T41" fmla="*/ 0 h 1134"/>
                <a:gd name="T42" fmla="*/ 0 w 624"/>
                <a:gd name="T43" fmla="*/ 113 h 1134"/>
                <a:gd name="T44" fmla="*/ 57 w 624"/>
                <a:gd name="T45" fmla="*/ 113 h 1134"/>
                <a:gd name="T46" fmla="*/ 57 w 624"/>
                <a:gd name="T47" fmla="*/ 170 h 1134"/>
                <a:gd name="T48" fmla="*/ 114 w 624"/>
                <a:gd name="T49" fmla="*/ 170 h 1134"/>
                <a:gd name="T50" fmla="*/ 114 w 624"/>
                <a:gd name="T51" fmla="*/ 340 h 1134"/>
                <a:gd name="T52" fmla="*/ 57 w 624"/>
                <a:gd name="T53" fmla="*/ 340 h 1134"/>
                <a:gd name="T54" fmla="*/ 57 w 624"/>
                <a:gd name="T55" fmla="*/ 453 h 1134"/>
                <a:gd name="T56" fmla="*/ 114 w 624"/>
                <a:gd name="T57" fmla="*/ 453 h 1134"/>
                <a:gd name="T58" fmla="*/ 114 w 624"/>
                <a:gd name="T59" fmla="*/ 567 h 1134"/>
                <a:gd name="T60" fmla="*/ 0 w 624"/>
                <a:gd name="T61" fmla="*/ 567 h 1134"/>
                <a:gd name="T62" fmla="*/ 0 w 624"/>
                <a:gd name="T63" fmla="*/ 680 h 1134"/>
                <a:gd name="T64" fmla="*/ 57 w 624"/>
                <a:gd name="T65" fmla="*/ 680 h 1134"/>
                <a:gd name="T66" fmla="*/ 57 w 624"/>
                <a:gd name="T67" fmla="*/ 737 h 1134"/>
                <a:gd name="T68" fmla="*/ 170 w 624"/>
                <a:gd name="T69" fmla="*/ 737 h 1134"/>
                <a:gd name="T70" fmla="*/ 170 w 624"/>
                <a:gd name="T71" fmla="*/ 850 h 1134"/>
                <a:gd name="T72" fmla="*/ 227 w 624"/>
                <a:gd name="T73" fmla="*/ 850 h 1134"/>
                <a:gd name="T74" fmla="*/ 227 w 624"/>
                <a:gd name="T75" fmla="*/ 907 h 1134"/>
                <a:gd name="T76" fmla="*/ 284 w 624"/>
                <a:gd name="T77" fmla="*/ 907 h 1134"/>
                <a:gd name="T78" fmla="*/ 284 w 624"/>
                <a:gd name="T79" fmla="*/ 1020 h 1134"/>
                <a:gd name="T80" fmla="*/ 341 w 624"/>
                <a:gd name="T81" fmla="*/ 1020 h 1134"/>
                <a:gd name="T82" fmla="*/ 341 w 624"/>
                <a:gd name="T83" fmla="*/ 1077 h 1134"/>
                <a:gd name="T84" fmla="*/ 397 w 624"/>
                <a:gd name="T85" fmla="*/ 1077 h 1134"/>
                <a:gd name="T86" fmla="*/ 397 w 624"/>
                <a:gd name="T87" fmla="*/ 1134 h 1134"/>
                <a:gd name="T88" fmla="*/ 511 w 624"/>
                <a:gd name="T8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4" h="1134">
                  <a:moveTo>
                    <a:pt x="511" y="1134"/>
                  </a:moveTo>
                  <a:lnTo>
                    <a:pt x="511" y="1020"/>
                  </a:lnTo>
                  <a:lnTo>
                    <a:pt x="454" y="102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1020"/>
                  </a:lnTo>
                  <a:lnTo>
                    <a:pt x="341" y="1020"/>
                  </a:lnTo>
                  <a:lnTo>
                    <a:pt x="341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511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346B1F45-7B8F-4BA1-8BD2-2180E7A68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5053"/>
              <a:ext cx="397" cy="567"/>
            </a:xfrm>
            <a:custGeom>
              <a:avLst/>
              <a:gdLst>
                <a:gd name="T0" fmla="*/ 340 w 397"/>
                <a:gd name="T1" fmla="*/ 113 h 567"/>
                <a:gd name="T2" fmla="*/ 227 w 397"/>
                <a:gd name="T3" fmla="*/ 113 h 567"/>
                <a:gd name="T4" fmla="*/ 227 w 397"/>
                <a:gd name="T5" fmla="*/ 0 h 567"/>
                <a:gd name="T6" fmla="*/ 57 w 397"/>
                <a:gd name="T7" fmla="*/ 0 h 567"/>
                <a:gd name="T8" fmla="*/ 57 w 397"/>
                <a:gd name="T9" fmla="*/ 113 h 567"/>
                <a:gd name="T10" fmla="*/ 0 w 397"/>
                <a:gd name="T11" fmla="*/ 113 h 567"/>
                <a:gd name="T12" fmla="*/ 0 w 397"/>
                <a:gd name="T13" fmla="*/ 226 h 567"/>
                <a:gd name="T14" fmla="*/ 57 w 397"/>
                <a:gd name="T15" fmla="*/ 226 h 567"/>
                <a:gd name="T16" fmla="*/ 57 w 397"/>
                <a:gd name="T17" fmla="*/ 283 h 567"/>
                <a:gd name="T18" fmla="*/ 113 w 397"/>
                <a:gd name="T19" fmla="*/ 283 h 567"/>
                <a:gd name="T20" fmla="*/ 113 w 397"/>
                <a:gd name="T21" fmla="*/ 340 h 567"/>
                <a:gd name="T22" fmla="*/ 113 w 397"/>
                <a:gd name="T23" fmla="*/ 397 h 567"/>
                <a:gd name="T24" fmla="*/ 170 w 397"/>
                <a:gd name="T25" fmla="*/ 397 h 567"/>
                <a:gd name="T26" fmla="*/ 170 w 397"/>
                <a:gd name="T27" fmla="*/ 510 h 567"/>
                <a:gd name="T28" fmla="*/ 227 w 397"/>
                <a:gd name="T29" fmla="*/ 510 h 567"/>
                <a:gd name="T30" fmla="*/ 227 w 397"/>
                <a:gd name="T31" fmla="*/ 567 h 567"/>
                <a:gd name="T32" fmla="*/ 397 w 397"/>
                <a:gd name="T33" fmla="*/ 567 h 567"/>
                <a:gd name="T34" fmla="*/ 397 w 397"/>
                <a:gd name="T35" fmla="*/ 453 h 567"/>
                <a:gd name="T36" fmla="*/ 340 w 397"/>
                <a:gd name="T37" fmla="*/ 453 h 567"/>
                <a:gd name="T38" fmla="*/ 340 w 397"/>
                <a:gd name="T39" fmla="*/ 340 h 567"/>
                <a:gd name="T40" fmla="*/ 397 w 397"/>
                <a:gd name="T41" fmla="*/ 340 h 567"/>
                <a:gd name="T42" fmla="*/ 397 w 397"/>
                <a:gd name="T43" fmla="*/ 170 h 567"/>
                <a:gd name="T44" fmla="*/ 340 w 397"/>
                <a:gd name="T45" fmla="*/ 170 h 567"/>
                <a:gd name="T46" fmla="*/ 340 w 397"/>
                <a:gd name="T4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567">
                  <a:moveTo>
                    <a:pt x="34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294DBE69-53A8-4F7E-B095-BC8D64576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5166"/>
              <a:ext cx="397" cy="340"/>
            </a:xfrm>
            <a:custGeom>
              <a:avLst/>
              <a:gdLst>
                <a:gd name="T0" fmla="*/ 284 w 397"/>
                <a:gd name="T1" fmla="*/ 57 h 340"/>
                <a:gd name="T2" fmla="*/ 114 w 397"/>
                <a:gd name="T3" fmla="*/ 57 h 340"/>
                <a:gd name="T4" fmla="*/ 114 w 397"/>
                <a:gd name="T5" fmla="*/ 0 h 340"/>
                <a:gd name="T6" fmla="*/ 0 w 397"/>
                <a:gd name="T7" fmla="*/ 0 h 340"/>
                <a:gd name="T8" fmla="*/ 0 w 397"/>
                <a:gd name="T9" fmla="*/ 113 h 340"/>
                <a:gd name="T10" fmla="*/ 57 w 397"/>
                <a:gd name="T11" fmla="*/ 113 h 340"/>
                <a:gd name="T12" fmla="*/ 57 w 397"/>
                <a:gd name="T13" fmla="*/ 227 h 340"/>
                <a:gd name="T14" fmla="*/ 114 w 397"/>
                <a:gd name="T15" fmla="*/ 227 h 340"/>
                <a:gd name="T16" fmla="*/ 114 w 397"/>
                <a:gd name="T17" fmla="*/ 284 h 340"/>
                <a:gd name="T18" fmla="*/ 170 w 397"/>
                <a:gd name="T19" fmla="*/ 284 h 340"/>
                <a:gd name="T20" fmla="*/ 170 w 397"/>
                <a:gd name="T21" fmla="*/ 340 h 340"/>
                <a:gd name="T22" fmla="*/ 341 w 397"/>
                <a:gd name="T23" fmla="*/ 340 h 340"/>
                <a:gd name="T24" fmla="*/ 341 w 397"/>
                <a:gd name="T25" fmla="*/ 227 h 340"/>
                <a:gd name="T26" fmla="*/ 397 w 397"/>
                <a:gd name="T27" fmla="*/ 227 h 340"/>
                <a:gd name="T28" fmla="*/ 397 w 397"/>
                <a:gd name="T29" fmla="*/ 170 h 340"/>
                <a:gd name="T30" fmla="*/ 341 w 397"/>
                <a:gd name="T31" fmla="*/ 170 h 340"/>
                <a:gd name="T32" fmla="*/ 341 w 397"/>
                <a:gd name="T33" fmla="*/ 113 h 340"/>
                <a:gd name="T34" fmla="*/ 284 w 397"/>
                <a:gd name="T35" fmla="*/ 113 h 340"/>
                <a:gd name="T36" fmla="*/ 284 w 397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4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72B01AEC-E691-4F00-908F-EE629FFA6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599"/>
              <a:ext cx="453" cy="624"/>
            </a:xfrm>
            <a:custGeom>
              <a:avLst/>
              <a:gdLst>
                <a:gd name="T0" fmla="*/ 0 w 453"/>
                <a:gd name="T1" fmla="*/ 510 h 624"/>
                <a:gd name="T2" fmla="*/ 0 w 453"/>
                <a:gd name="T3" fmla="*/ 284 h 624"/>
                <a:gd name="T4" fmla="*/ 56 w 453"/>
                <a:gd name="T5" fmla="*/ 284 h 624"/>
                <a:gd name="T6" fmla="*/ 56 w 453"/>
                <a:gd name="T7" fmla="*/ 113 h 624"/>
                <a:gd name="T8" fmla="*/ 227 w 453"/>
                <a:gd name="T9" fmla="*/ 113 h 624"/>
                <a:gd name="T10" fmla="*/ 227 w 453"/>
                <a:gd name="T11" fmla="*/ 0 h 624"/>
                <a:gd name="T12" fmla="*/ 340 w 453"/>
                <a:gd name="T13" fmla="*/ 0 h 624"/>
                <a:gd name="T14" fmla="*/ 340 w 453"/>
                <a:gd name="T15" fmla="*/ 227 h 624"/>
                <a:gd name="T16" fmla="*/ 453 w 453"/>
                <a:gd name="T17" fmla="*/ 227 h 624"/>
                <a:gd name="T18" fmla="*/ 453 w 453"/>
                <a:gd name="T19" fmla="*/ 454 h 624"/>
                <a:gd name="T20" fmla="*/ 397 w 453"/>
                <a:gd name="T21" fmla="*/ 454 h 624"/>
                <a:gd name="T22" fmla="*/ 397 w 453"/>
                <a:gd name="T23" fmla="*/ 397 h 624"/>
                <a:gd name="T24" fmla="*/ 340 w 453"/>
                <a:gd name="T25" fmla="*/ 397 h 624"/>
                <a:gd name="T26" fmla="*/ 340 w 453"/>
                <a:gd name="T27" fmla="*/ 567 h 624"/>
                <a:gd name="T28" fmla="*/ 227 w 453"/>
                <a:gd name="T29" fmla="*/ 567 h 624"/>
                <a:gd name="T30" fmla="*/ 227 w 453"/>
                <a:gd name="T31" fmla="*/ 624 h 624"/>
                <a:gd name="T32" fmla="*/ 170 w 453"/>
                <a:gd name="T33" fmla="*/ 624 h 624"/>
                <a:gd name="T34" fmla="*/ 170 w 453"/>
                <a:gd name="T35" fmla="*/ 510 h 624"/>
                <a:gd name="T36" fmla="*/ 0 w 453"/>
                <a:gd name="T3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0" y="51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6B82B41F-8FE3-4961-8319-8B5CA2FAE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" y="4599"/>
              <a:ext cx="793" cy="624"/>
            </a:xfrm>
            <a:custGeom>
              <a:avLst/>
              <a:gdLst>
                <a:gd name="T0" fmla="*/ 56 w 793"/>
                <a:gd name="T1" fmla="*/ 567 h 624"/>
                <a:gd name="T2" fmla="*/ 56 w 793"/>
                <a:gd name="T3" fmla="*/ 454 h 624"/>
                <a:gd name="T4" fmla="*/ 0 w 793"/>
                <a:gd name="T5" fmla="*/ 454 h 624"/>
                <a:gd name="T6" fmla="*/ 0 w 793"/>
                <a:gd name="T7" fmla="*/ 170 h 624"/>
                <a:gd name="T8" fmla="*/ 226 w 793"/>
                <a:gd name="T9" fmla="*/ 170 h 624"/>
                <a:gd name="T10" fmla="*/ 226 w 793"/>
                <a:gd name="T11" fmla="*/ 113 h 624"/>
                <a:gd name="T12" fmla="*/ 283 w 793"/>
                <a:gd name="T13" fmla="*/ 113 h 624"/>
                <a:gd name="T14" fmla="*/ 283 w 793"/>
                <a:gd name="T15" fmla="*/ 57 h 624"/>
                <a:gd name="T16" fmla="*/ 397 w 793"/>
                <a:gd name="T17" fmla="*/ 57 h 624"/>
                <a:gd name="T18" fmla="*/ 397 w 793"/>
                <a:gd name="T19" fmla="*/ 0 h 624"/>
                <a:gd name="T20" fmla="*/ 567 w 793"/>
                <a:gd name="T21" fmla="*/ 0 h 624"/>
                <a:gd name="T22" fmla="*/ 567 w 793"/>
                <a:gd name="T23" fmla="*/ 113 h 624"/>
                <a:gd name="T24" fmla="*/ 623 w 793"/>
                <a:gd name="T25" fmla="*/ 113 h 624"/>
                <a:gd name="T26" fmla="*/ 623 w 793"/>
                <a:gd name="T27" fmla="*/ 170 h 624"/>
                <a:gd name="T28" fmla="*/ 680 w 793"/>
                <a:gd name="T29" fmla="*/ 170 h 624"/>
                <a:gd name="T30" fmla="*/ 680 w 793"/>
                <a:gd name="T31" fmla="*/ 57 h 624"/>
                <a:gd name="T32" fmla="*/ 737 w 793"/>
                <a:gd name="T33" fmla="*/ 57 h 624"/>
                <a:gd name="T34" fmla="*/ 737 w 793"/>
                <a:gd name="T35" fmla="*/ 113 h 624"/>
                <a:gd name="T36" fmla="*/ 793 w 793"/>
                <a:gd name="T37" fmla="*/ 113 h 624"/>
                <a:gd name="T38" fmla="*/ 793 w 793"/>
                <a:gd name="T39" fmla="*/ 284 h 624"/>
                <a:gd name="T40" fmla="*/ 737 w 793"/>
                <a:gd name="T41" fmla="*/ 284 h 624"/>
                <a:gd name="T42" fmla="*/ 737 w 793"/>
                <a:gd name="T43" fmla="*/ 454 h 624"/>
                <a:gd name="T44" fmla="*/ 623 w 793"/>
                <a:gd name="T45" fmla="*/ 454 h 624"/>
                <a:gd name="T46" fmla="*/ 623 w 793"/>
                <a:gd name="T47" fmla="*/ 567 h 624"/>
                <a:gd name="T48" fmla="*/ 567 w 793"/>
                <a:gd name="T49" fmla="*/ 567 h 624"/>
                <a:gd name="T50" fmla="*/ 567 w 793"/>
                <a:gd name="T51" fmla="*/ 454 h 624"/>
                <a:gd name="T52" fmla="*/ 397 w 793"/>
                <a:gd name="T53" fmla="*/ 454 h 624"/>
                <a:gd name="T54" fmla="*/ 397 w 793"/>
                <a:gd name="T55" fmla="*/ 567 h 624"/>
                <a:gd name="T56" fmla="*/ 340 w 793"/>
                <a:gd name="T57" fmla="*/ 567 h 624"/>
                <a:gd name="T58" fmla="*/ 340 w 793"/>
                <a:gd name="T59" fmla="*/ 624 h 624"/>
                <a:gd name="T60" fmla="*/ 170 w 793"/>
                <a:gd name="T61" fmla="*/ 624 h 624"/>
                <a:gd name="T62" fmla="*/ 170 w 793"/>
                <a:gd name="T63" fmla="*/ 567 h 624"/>
                <a:gd name="T64" fmla="*/ 56 w 793"/>
                <a:gd name="T65" fmla="*/ 56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3" h="624">
                  <a:moveTo>
                    <a:pt x="56" y="567"/>
                  </a:moveTo>
                  <a:lnTo>
                    <a:pt x="56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623" y="454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56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F5A0C219-393F-4F96-BBA5-4985279C3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542"/>
              <a:ext cx="567" cy="624"/>
            </a:xfrm>
            <a:custGeom>
              <a:avLst/>
              <a:gdLst>
                <a:gd name="T0" fmla="*/ 0 w 567"/>
                <a:gd name="T1" fmla="*/ 57 h 624"/>
                <a:gd name="T2" fmla="*/ 0 w 567"/>
                <a:gd name="T3" fmla="*/ 284 h 624"/>
                <a:gd name="T4" fmla="*/ 113 w 567"/>
                <a:gd name="T5" fmla="*/ 284 h 624"/>
                <a:gd name="T6" fmla="*/ 113 w 567"/>
                <a:gd name="T7" fmla="*/ 511 h 624"/>
                <a:gd name="T8" fmla="*/ 57 w 567"/>
                <a:gd name="T9" fmla="*/ 511 h 624"/>
                <a:gd name="T10" fmla="*/ 57 w 567"/>
                <a:gd name="T11" fmla="*/ 454 h 624"/>
                <a:gd name="T12" fmla="*/ 0 w 567"/>
                <a:gd name="T13" fmla="*/ 454 h 624"/>
                <a:gd name="T14" fmla="*/ 0 w 567"/>
                <a:gd name="T15" fmla="*/ 624 h 624"/>
                <a:gd name="T16" fmla="*/ 170 w 567"/>
                <a:gd name="T17" fmla="*/ 624 h 624"/>
                <a:gd name="T18" fmla="*/ 170 w 567"/>
                <a:gd name="T19" fmla="*/ 567 h 624"/>
                <a:gd name="T20" fmla="*/ 283 w 567"/>
                <a:gd name="T21" fmla="*/ 567 h 624"/>
                <a:gd name="T22" fmla="*/ 283 w 567"/>
                <a:gd name="T23" fmla="*/ 624 h 624"/>
                <a:gd name="T24" fmla="*/ 397 w 567"/>
                <a:gd name="T25" fmla="*/ 624 h 624"/>
                <a:gd name="T26" fmla="*/ 397 w 567"/>
                <a:gd name="T27" fmla="*/ 511 h 624"/>
                <a:gd name="T28" fmla="*/ 454 w 567"/>
                <a:gd name="T29" fmla="*/ 511 h 624"/>
                <a:gd name="T30" fmla="*/ 454 w 567"/>
                <a:gd name="T31" fmla="*/ 397 h 624"/>
                <a:gd name="T32" fmla="*/ 510 w 567"/>
                <a:gd name="T33" fmla="*/ 397 h 624"/>
                <a:gd name="T34" fmla="*/ 510 w 567"/>
                <a:gd name="T35" fmla="*/ 284 h 624"/>
                <a:gd name="T36" fmla="*/ 567 w 567"/>
                <a:gd name="T37" fmla="*/ 284 h 624"/>
                <a:gd name="T38" fmla="*/ 567 w 567"/>
                <a:gd name="T39" fmla="*/ 227 h 624"/>
                <a:gd name="T40" fmla="*/ 397 w 567"/>
                <a:gd name="T41" fmla="*/ 227 h 624"/>
                <a:gd name="T42" fmla="*/ 397 w 567"/>
                <a:gd name="T43" fmla="*/ 57 h 624"/>
                <a:gd name="T44" fmla="*/ 283 w 567"/>
                <a:gd name="T45" fmla="*/ 57 h 624"/>
                <a:gd name="T46" fmla="*/ 283 w 567"/>
                <a:gd name="T47" fmla="*/ 114 h 624"/>
                <a:gd name="T48" fmla="*/ 170 w 567"/>
                <a:gd name="T49" fmla="*/ 114 h 624"/>
                <a:gd name="T50" fmla="*/ 170 w 567"/>
                <a:gd name="T51" fmla="*/ 57 h 624"/>
                <a:gd name="T52" fmla="*/ 113 w 567"/>
                <a:gd name="T53" fmla="*/ 57 h 624"/>
                <a:gd name="T54" fmla="*/ 113 w 567"/>
                <a:gd name="T55" fmla="*/ 0 h 624"/>
                <a:gd name="T56" fmla="*/ 0 w 567"/>
                <a:gd name="T57" fmla="*/ 0 h 624"/>
                <a:gd name="T58" fmla="*/ 0 w 567"/>
                <a:gd name="T5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24">
                  <a:moveTo>
                    <a:pt x="0" y="57"/>
                  </a:moveTo>
                  <a:lnTo>
                    <a:pt x="0" y="284"/>
                  </a:lnTo>
                  <a:lnTo>
                    <a:pt x="113" y="28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397" y="624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C32493D7-D871-45B0-AC75-A32DDDC1B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032"/>
              <a:ext cx="453" cy="737"/>
            </a:xfrm>
            <a:custGeom>
              <a:avLst/>
              <a:gdLst>
                <a:gd name="T0" fmla="*/ 0 w 453"/>
                <a:gd name="T1" fmla="*/ 680 h 737"/>
                <a:gd name="T2" fmla="*/ 0 w 453"/>
                <a:gd name="T3" fmla="*/ 510 h 737"/>
                <a:gd name="T4" fmla="*/ 56 w 453"/>
                <a:gd name="T5" fmla="*/ 510 h 737"/>
                <a:gd name="T6" fmla="*/ 56 w 453"/>
                <a:gd name="T7" fmla="*/ 454 h 737"/>
                <a:gd name="T8" fmla="*/ 113 w 453"/>
                <a:gd name="T9" fmla="*/ 454 h 737"/>
                <a:gd name="T10" fmla="*/ 113 w 453"/>
                <a:gd name="T11" fmla="*/ 170 h 737"/>
                <a:gd name="T12" fmla="*/ 170 w 453"/>
                <a:gd name="T13" fmla="*/ 170 h 737"/>
                <a:gd name="T14" fmla="*/ 170 w 453"/>
                <a:gd name="T15" fmla="*/ 113 h 737"/>
                <a:gd name="T16" fmla="*/ 226 w 453"/>
                <a:gd name="T17" fmla="*/ 113 h 737"/>
                <a:gd name="T18" fmla="*/ 226 w 453"/>
                <a:gd name="T19" fmla="*/ 57 h 737"/>
                <a:gd name="T20" fmla="*/ 283 w 453"/>
                <a:gd name="T21" fmla="*/ 57 h 737"/>
                <a:gd name="T22" fmla="*/ 283 w 453"/>
                <a:gd name="T23" fmla="*/ 0 h 737"/>
                <a:gd name="T24" fmla="*/ 340 w 453"/>
                <a:gd name="T25" fmla="*/ 0 h 737"/>
                <a:gd name="T26" fmla="*/ 340 w 453"/>
                <a:gd name="T27" fmla="*/ 113 h 737"/>
                <a:gd name="T28" fmla="*/ 397 w 453"/>
                <a:gd name="T29" fmla="*/ 113 h 737"/>
                <a:gd name="T30" fmla="*/ 397 w 453"/>
                <a:gd name="T31" fmla="*/ 170 h 737"/>
                <a:gd name="T32" fmla="*/ 453 w 453"/>
                <a:gd name="T33" fmla="*/ 170 h 737"/>
                <a:gd name="T34" fmla="*/ 453 w 453"/>
                <a:gd name="T35" fmla="*/ 397 h 737"/>
                <a:gd name="T36" fmla="*/ 397 w 453"/>
                <a:gd name="T37" fmla="*/ 397 h 737"/>
                <a:gd name="T38" fmla="*/ 397 w 453"/>
                <a:gd name="T39" fmla="*/ 510 h 737"/>
                <a:gd name="T40" fmla="*/ 453 w 453"/>
                <a:gd name="T41" fmla="*/ 510 h 737"/>
                <a:gd name="T42" fmla="*/ 453 w 453"/>
                <a:gd name="T43" fmla="*/ 567 h 737"/>
                <a:gd name="T44" fmla="*/ 397 w 453"/>
                <a:gd name="T45" fmla="*/ 567 h 737"/>
                <a:gd name="T46" fmla="*/ 397 w 453"/>
                <a:gd name="T47" fmla="*/ 680 h 737"/>
                <a:gd name="T48" fmla="*/ 170 w 453"/>
                <a:gd name="T49" fmla="*/ 680 h 737"/>
                <a:gd name="T50" fmla="*/ 170 w 453"/>
                <a:gd name="T51" fmla="*/ 624 h 737"/>
                <a:gd name="T52" fmla="*/ 113 w 453"/>
                <a:gd name="T53" fmla="*/ 624 h 737"/>
                <a:gd name="T54" fmla="*/ 113 w 453"/>
                <a:gd name="T55" fmla="*/ 737 h 737"/>
                <a:gd name="T56" fmla="*/ 56 w 453"/>
                <a:gd name="T57" fmla="*/ 737 h 737"/>
                <a:gd name="T58" fmla="*/ 56 w 453"/>
                <a:gd name="T59" fmla="*/ 680 h 737"/>
                <a:gd name="T60" fmla="*/ 0 w 453"/>
                <a:gd name="T61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3" h="737">
                  <a:moveTo>
                    <a:pt x="0" y="680"/>
                  </a:moveTo>
                  <a:lnTo>
                    <a:pt x="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680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6823E530-9428-4524-9A5C-882C634F7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3748"/>
              <a:ext cx="850" cy="1021"/>
            </a:xfrm>
            <a:custGeom>
              <a:avLst/>
              <a:gdLst>
                <a:gd name="T0" fmla="*/ 793 w 850"/>
                <a:gd name="T1" fmla="*/ 908 h 1021"/>
                <a:gd name="T2" fmla="*/ 793 w 850"/>
                <a:gd name="T3" fmla="*/ 738 h 1021"/>
                <a:gd name="T4" fmla="*/ 850 w 850"/>
                <a:gd name="T5" fmla="*/ 738 h 1021"/>
                <a:gd name="T6" fmla="*/ 850 w 850"/>
                <a:gd name="T7" fmla="*/ 568 h 1021"/>
                <a:gd name="T8" fmla="*/ 737 w 850"/>
                <a:gd name="T9" fmla="*/ 568 h 1021"/>
                <a:gd name="T10" fmla="*/ 737 w 850"/>
                <a:gd name="T11" fmla="*/ 454 h 1021"/>
                <a:gd name="T12" fmla="*/ 793 w 850"/>
                <a:gd name="T13" fmla="*/ 454 h 1021"/>
                <a:gd name="T14" fmla="*/ 793 w 850"/>
                <a:gd name="T15" fmla="*/ 227 h 1021"/>
                <a:gd name="T16" fmla="*/ 737 w 850"/>
                <a:gd name="T17" fmla="*/ 227 h 1021"/>
                <a:gd name="T18" fmla="*/ 737 w 850"/>
                <a:gd name="T19" fmla="*/ 0 h 1021"/>
                <a:gd name="T20" fmla="*/ 510 w 850"/>
                <a:gd name="T21" fmla="*/ 0 h 1021"/>
                <a:gd name="T22" fmla="*/ 510 w 850"/>
                <a:gd name="T23" fmla="*/ 57 h 1021"/>
                <a:gd name="T24" fmla="*/ 453 w 850"/>
                <a:gd name="T25" fmla="*/ 57 h 1021"/>
                <a:gd name="T26" fmla="*/ 453 w 850"/>
                <a:gd name="T27" fmla="*/ 0 h 1021"/>
                <a:gd name="T28" fmla="*/ 340 w 850"/>
                <a:gd name="T29" fmla="*/ 0 h 1021"/>
                <a:gd name="T30" fmla="*/ 340 w 850"/>
                <a:gd name="T31" fmla="*/ 171 h 1021"/>
                <a:gd name="T32" fmla="*/ 170 w 850"/>
                <a:gd name="T33" fmla="*/ 171 h 1021"/>
                <a:gd name="T34" fmla="*/ 170 w 850"/>
                <a:gd name="T35" fmla="*/ 227 h 1021"/>
                <a:gd name="T36" fmla="*/ 56 w 850"/>
                <a:gd name="T37" fmla="*/ 227 h 1021"/>
                <a:gd name="T38" fmla="*/ 56 w 850"/>
                <a:gd name="T39" fmla="*/ 681 h 1021"/>
                <a:gd name="T40" fmla="*/ 0 w 850"/>
                <a:gd name="T41" fmla="*/ 681 h 1021"/>
                <a:gd name="T42" fmla="*/ 0 w 850"/>
                <a:gd name="T43" fmla="*/ 794 h 1021"/>
                <a:gd name="T44" fmla="*/ 56 w 850"/>
                <a:gd name="T45" fmla="*/ 794 h 1021"/>
                <a:gd name="T46" fmla="*/ 56 w 850"/>
                <a:gd name="T47" fmla="*/ 851 h 1021"/>
                <a:gd name="T48" fmla="*/ 113 w 850"/>
                <a:gd name="T49" fmla="*/ 851 h 1021"/>
                <a:gd name="T50" fmla="*/ 113 w 850"/>
                <a:gd name="T51" fmla="*/ 794 h 1021"/>
                <a:gd name="T52" fmla="*/ 226 w 850"/>
                <a:gd name="T53" fmla="*/ 794 h 1021"/>
                <a:gd name="T54" fmla="*/ 226 w 850"/>
                <a:gd name="T55" fmla="*/ 851 h 1021"/>
                <a:gd name="T56" fmla="*/ 283 w 850"/>
                <a:gd name="T57" fmla="*/ 851 h 1021"/>
                <a:gd name="T58" fmla="*/ 283 w 850"/>
                <a:gd name="T59" fmla="*/ 908 h 1021"/>
                <a:gd name="T60" fmla="*/ 340 w 850"/>
                <a:gd name="T61" fmla="*/ 908 h 1021"/>
                <a:gd name="T62" fmla="*/ 396 w 850"/>
                <a:gd name="T63" fmla="*/ 908 h 1021"/>
                <a:gd name="T64" fmla="*/ 396 w 850"/>
                <a:gd name="T65" fmla="*/ 851 h 1021"/>
                <a:gd name="T66" fmla="*/ 510 w 850"/>
                <a:gd name="T67" fmla="*/ 851 h 1021"/>
                <a:gd name="T68" fmla="*/ 510 w 850"/>
                <a:gd name="T69" fmla="*/ 1021 h 1021"/>
                <a:gd name="T70" fmla="*/ 737 w 850"/>
                <a:gd name="T71" fmla="*/ 1021 h 1021"/>
                <a:gd name="T72" fmla="*/ 737 w 850"/>
                <a:gd name="T73" fmla="*/ 964 h 1021"/>
                <a:gd name="T74" fmla="*/ 793 w 850"/>
                <a:gd name="T75" fmla="*/ 964 h 1021"/>
                <a:gd name="T76" fmla="*/ 793 w 850"/>
                <a:gd name="T77" fmla="*/ 908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0" h="1021">
                  <a:moveTo>
                    <a:pt x="793" y="908"/>
                  </a:moveTo>
                  <a:lnTo>
                    <a:pt x="793" y="738"/>
                  </a:lnTo>
                  <a:lnTo>
                    <a:pt x="850" y="738"/>
                  </a:lnTo>
                  <a:lnTo>
                    <a:pt x="850" y="568"/>
                  </a:lnTo>
                  <a:lnTo>
                    <a:pt x="737" y="568"/>
                  </a:lnTo>
                  <a:lnTo>
                    <a:pt x="737" y="454"/>
                  </a:lnTo>
                  <a:lnTo>
                    <a:pt x="793" y="45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851"/>
                  </a:lnTo>
                  <a:lnTo>
                    <a:pt x="283" y="851"/>
                  </a:lnTo>
                  <a:lnTo>
                    <a:pt x="283" y="908"/>
                  </a:lnTo>
                  <a:lnTo>
                    <a:pt x="340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510" y="851"/>
                  </a:lnTo>
                  <a:lnTo>
                    <a:pt x="510" y="1021"/>
                  </a:lnTo>
                  <a:lnTo>
                    <a:pt x="737" y="1021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20A9985A-8B0D-4271-8D4C-F06994F55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522"/>
              <a:ext cx="680" cy="1134"/>
            </a:xfrm>
            <a:custGeom>
              <a:avLst/>
              <a:gdLst>
                <a:gd name="T0" fmla="*/ 0 w 680"/>
                <a:gd name="T1" fmla="*/ 226 h 1134"/>
                <a:gd name="T2" fmla="*/ 0 w 680"/>
                <a:gd name="T3" fmla="*/ 453 h 1134"/>
                <a:gd name="T4" fmla="*/ 56 w 680"/>
                <a:gd name="T5" fmla="*/ 453 h 1134"/>
                <a:gd name="T6" fmla="*/ 56 w 680"/>
                <a:gd name="T7" fmla="*/ 680 h 1134"/>
                <a:gd name="T8" fmla="*/ 0 w 680"/>
                <a:gd name="T9" fmla="*/ 680 h 1134"/>
                <a:gd name="T10" fmla="*/ 0 w 680"/>
                <a:gd name="T11" fmla="*/ 794 h 1134"/>
                <a:gd name="T12" fmla="*/ 113 w 680"/>
                <a:gd name="T13" fmla="*/ 794 h 1134"/>
                <a:gd name="T14" fmla="*/ 113 w 680"/>
                <a:gd name="T15" fmla="*/ 964 h 1134"/>
                <a:gd name="T16" fmla="*/ 56 w 680"/>
                <a:gd name="T17" fmla="*/ 964 h 1134"/>
                <a:gd name="T18" fmla="*/ 56 w 680"/>
                <a:gd name="T19" fmla="*/ 1134 h 1134"/>
                <a:gd name="T20" fmla="*/ 226 w 680"/>
                <a:gd name="T21" fmla="*/ 1134 h 1134"/>
                <a:gd name="T22" fmla="*/ 226 w 680"/>
                <a:gd name="T23" fmla="*/ 1077 h 1134"/>
                <a:gd name="T24" fmla="*/ 283 w 680"/>
                <a:gd name="T25" fmla="*/ 1077 h 1134"/>
                <a:gd name="T26" fmla="*/ 283 w 680"/>
                <a:gd name="T27" fmla="*/ 1020 h 1134"/>
                <a:gd name="T28" fmla="*/ 397 w 680"/>
                <a:gd name="T29" fmla="*/ 1020 h 1134"/>
                <a:gd name="T30" fmla="*/ 397 w 680"/>
                <a:gd name="T31" fmla="*/ 850 h 1134"/>
                <a:gd name="T32" fmla="*/ 453 w 680"/>
                <a:gd name="T33" fmla="*/ 850 h 1134"/>
                <a:gd name="T34" fmla="*/ 453 w 680"/>
                <a:gd name="T35" fmla="*/ 794 h 1134"/>
                <a:gd name="T36" fmla="*/ 510 w 680"/>
                <a:gd name="T37" fmla="*/ 794 h 1134"/>
                <a:gd name="T38" fmla="*/ 510 w 680"/>
                <a:gd name="T39" fmla="*/ 680 h 1134"/>
                <a:gd name="T40" fmla="*/ 453 w 680"/>
                <a:gd name="T41" fmla="*/ 680 h 1134"/>
                <a:gd name="T42" fmla="*/ 453 w 680"/>
                <a:gd name="T43" fmla="*/ 623 h 1134"/>
                <a:gd name="T44" fmla="*/ 510 w 680"/>
                <a:gd name="T45" fmla="*/ 623 h 1134"/>
                <a:gd name="T46" fmla="*/ 510 w 680"/>
                <a:gd name="T47" fmla="*/ 567 h 1134"/>
                <a:gd name="T48" fmla="*/ 680 w 680"/>
                <a:gd name="T49" fmla="*/ 567 h 1134"/>
                <a:gd name="T50" fmla="*/ 680 w 680"/>
                <a:gd name="T51" fmla="*/ 453 h 1134"/>
                <a:gd name="T52" fmla="*/ 567 w 680"/>
                <a:gd name="T53" fmla="*/ 453 h 1134"/>
                <a:gd name="T54" fmla="*/ 567 w 680"/>
                <a:gd name="T55" fmla="*/ 340 h 1134"/>
                <a:gd name="T56" fmla="*/ 623 w 680"/>
                <a:gd name="T57" fmla="*/ 340 h 1134"/>
                <a:gd name="T58" fmla="*/ 623 w 680"/>
                <a:gd name="T59" fmla="*/ 226 h 1134"/>
                <a:gd name="T60" fmla="*/ 680 w 680"/>
                <a:gd name="T61" fmla="*/ 226 h 1134"/>
                <a:gd name="T62" fmla="*/ 680 w 680"/>
                <a:gd name="T63" fmla="*/ 56 h 1134"/>
                <a:gd name="T64" fmla="*/ 510 w 680"/>
                <a:gd name="T65" fmla="*/ 56 h 1134"/>
                <a:gd name="T66" fmla="*/ 510 w 680"/>
                <a:gd name="T67" fmla="*/ 0 h 1134"/>
                <a:gd name="T68" fmla="*/ 340 w 680"/>
                <a:gd name="T69" fmla="*/ 0 h 1134"/>
                <a:gd name="T70" fmla="*/ 340 w 680"/>
                <a:gd name="T71" fmla="*/ 56 h 1134"/>
                <a:gd name="T72" fmla="*/ 283 w 680"/>
                <a:gd name="T73" fmla="*/ 56 h 1134"/>
                <a:gd name="T74" fmla="*/ 283 w 680"/>
                <a:gd name="T75" fmla="*/ 113 h 1134"/>
                <a:gd name="T76" fmla="*/ 226 w 680"/>
                <a:gd name="T77" fmla="*/ 113 h 1134"/>
                <a:gd name="T78" fmla="*/ 226 w 680"/>
                <a:gd name="T79" fmla="*/ 56 h 1134"/>
                <a:gd name="T80" fmla="*/ 113 w 680"/>
                <a:gd name="T81" fmla="*/ 56 h 1134"/>
                <a:gd name="T82" fmla="*/ 113 w 680"/>
                <a:gd name="T83" fmla="*/ 170 h 1134"/>
                <a:gd name="T84" fmla="*/ 56 w 680"/>
                <a:gd name="T85" fmla="*/ 170 h 1134"/>
                <a:gd name="T86" fmla="*/ 56 w 680"/>
                <a:gd name="T87" fmla="*/ 226 h 1134"/>
                <a:gd name="T88" fmla="*/ 0 w 680"/>
                <a:gd name="T89" fmla="*/ 22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1134">
                  <a:moveTo>
                    <a:pt x="0" y="226"/>
                  </a:moveTo>
                  <a:lnTo>
                    <a:pt x="0" y="453"/>
                  </a:lnTo>
                  <a:lnTo>
                    <a:pt x="56" y="45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64"/>
                  </a:lnTo>
                  <a:lnTo>
                    <a:pt x="56" y="964"/>
                  </a:lnTo>
                  <a:lnTo>
                    <a:pt x="56" y="1134"/>
                  </a:lnTo>
                  <a:lnTo>
                    <a:pt x="226" y="1134"/>
                  </a:lnTo>
                  <a:lnTo>
                    <a:pt x="226" y="1077"/>
                  </a:lnTo>
                  <a:lnTo>
                    <a:pt x="283" y="1077"/>
                  </a:lnTo>
                  <a:lnTo>
                    <a:pt x="283" y="1020"/>
                  </a:lnTo>
                  <a:lnTo>
                    <a:pt x="397" y="1020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623"/>
                  </a:lnTo>
                  <a:lnTo>
                    <a:pt x="510" y="623"/>
                  </a:lnTo>
                  <a:lnTo>
                    <a:pt x="51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6"/>
                  </a:lnTo>
                  <a:lnTo>
                    <a:pt x="680" y="226"/>
                  </a:lnTo>
                  <a:lnTo>
                    <a:pt x="68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7B187ED6-9ABE-4FFA-B4D0-A14F49F16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6413"/>
              <a:ext cx="1134" cy="1134"/>
            </a:xfrm>
            <a:custGeom>
              <a:avLst/>
              <a:gdLst>
                <a:gd name="T0" fmla="*/ 57 w 1134"/>
                <a:gd name="T1" fmla="*/ 0 h 1134"/>
                <a:gd name="T2" fmla="*/ 454 w 1134"/>
                <a:gd name="T3" fmla="*/ 0 h 1134"/>
                <a:gd name="T4" fmla="*/ 454 w 1134"/>
                <a:gd name="T5" fmla="*/ 57 h 1134"/>
                <a:gd name="T6" fmla="*/ 511 w 1134"/>
                <a:gd name="T7" fmla="*/ 57 h 1134"/>
                <a:gd name="T8" fmla="*/ 511 w 1134"/>
                <a:gd name="T9" fmla="*/ 171 h 1134"/>
                <a:gd name="T10" fmla="*/ 567 w 1134"/>
                <a:gd name="T11" fmla="*/ 171 h 1134"/>
                <a:gd name="T12" fmla="*/ 567 w 1134"/>
                <a:gd name="T13" fmla="*/ 227 h 1134"/>
                <a:gd name="T14" fmla="*/ 624 w 1134"/>
                <a:gd name="T15" fmla="*/ 227 h 1134"/>
                <a:gd name="T16" fmla="*/ 624 w 1134"/>
                <a:gd name="T17" fmla="*/ 397 h 1134"/>
                <a:gd name="T18" fmla="*/ 681 w 1134"/>
                <a:gd name="T19" fmla="*/ 397 h 1134"/>
                <a:gd name="T20" fmla="*/ 681 w 1134"/>
                <a:gd name="T21" fmla="*/ 454 h 1134"/>
                <a:gd name="T22" fmla="*/ 737 w 1134"/>
                <a:gd name="T23" fmla="*/ 454 h 1134"/>
                <a:gd name="T24" fmla="*/ 737 w 1134"/>
                <a:gd name="T25" fmla="*/ 567 h 1134"/>
                <a:gd name="T26" fmla="*/ 794 w 1134"/>
                <a:gd name="T27" fmla="*/ 567 h 1134"/>
                <a:gd name="T28" fmla="*/ 794 w 1134"/>
                <a:gd name="T29" fmla="*/ 624 h 1134"/>
                <a:gd name="T30" fmla="*/ 851 w 1134"/>
                <a:gd name="T31" fmla="*/ 624 h 1134"/>
                <a:gd name="T32" fmla="*/ 851 w 1134"/>
                <a:gd name="T33" fmla="*/ 738 h 1134"/>
                <a:gd name="T34" fmla="*/ 908 w 1134"/>
                <a:gd name="T35" fmla="*/ 738 h 1134"/>
                <a:gd name="T36" fmla="*/ 908 w 1134"/>
                <a:gd name="T37" fmla="*/ 851 h 1134"/>
                <a:gd name="T38" fmla="*/ 964 w 1134"/>
                <a:gd name="T39" fmla="*/ 851 h 1134"/>
                <a:gd name="T40" fmla="*/ 964 w 1134"/>
                <a:gd name="T41" fmla="*/ 964 h 1134"/>
                <a:gd name="T42" fmla="*/ 1021 w 1134"/>
                <a:gd name="T43" fmla="*/ 964 h 1134"/>
                <a:gd name="T44" fmla="*/ 1021 w 1134"/>
                <a:gd name="T45" fmla="*/ 1021 h 1134"/>
                <a:gd name="T46" fmla="*/ 1078 w 1134"/>
                <a:gd name="T47" fmla="*/ 1021 h 1134"/>
                <a:gd name="T48" fmla="*/ 1078 w 1134"/>
                <a:gd name="T49" fmla="*/ 1078 h 1134"/>
                <a:gd name="T50" fmla="*/ 1134 w 1134"/>
                <a:gd name="T51" fmla="*/ 1078 h 1134"/>
                <a:gd name="T52" fmla="*/ 1134 w 1134"/>
                <a:gd name="T53" fmla="*/ 1134 h 1134"/>
                <a:gd name="T54" fmla="*/ 1021 w 1134"/>
                <a:gd name="T55" fmla="*/ 1134 h 1134"/>
                <a:gd name="T56" fmla="*/ 1021 w 1134"/>
                <a:gd name="T57" fmla="*/ 1078 h 1134"/>
                <a:gd name="T58" fmla="*/ 908 w 1134"/>
                <a:gd name="T59" fmla="*/ 1078 h 1134"/>
                <a:gd name="T60" fmla="*/ 908 w 1134"/>
                <a:gd name="T61" fmla="*/ 1021 h 1134"/>
                <a:gd name="T62" fmla="*/ 851 w 1134"/>
                <a:gd name="T63" fmla="*/ 1021 h 1134"/>
                <a:gd name="T64" fmla="*/ 851 w 1134"/>
                <a:gd name="T65" fmla="*/ 964 h 1134"/>
                <a:gd name="T66" fmla="*/ 737 w 1134"/>
                <a:gd name="T67" fmla="*/ 964 h 1134"/>
                <a:gd name="T68" fmla="*/ 737 w 1134"/>
                <a:gd name="T69" fmla="*/ 908 h 1134"/>
                <a:gd name="T70" fmla="*/ 681 w 1134"/>
                <a:gd name="T71" fmla="*/ 908 h 1134"/>
                <a:gd name="T72" fmla="*/ 681 w 1134"/>
                <a:gd name="T73" fmla="*/ 851 h 1134"/>
                <a:gd name="T74" fmla="*/ 567 w 1134"/>
                <a:gd name="T75" fmla="*/ 851 h 1134"/>
                <a:gd name="T76" fmla="*/ 567 w 1134"/>
                <a:gd name="T77" fmla="*/ 681 h 1134"/>
                <a:gd name="T78" fmla="*/ 511 w 1134"/>
                <a:gd name="T79" fmla="*/ 681 h 1134"/>
                <a:gd name="T80" fmla="*/ 511 w 1134"/>
                <a:gd name="T81" fmla="*/ 567 h 1134"/>
                <a:gd name="T82" fmla="*/ 454 w 1134"/>
                <a:gd name="T83" fmla="*/ 567 h 1134"/>
                <a:gd name="T84" fmla="*/ 454 w 1134"/>
                <a:gd name="T85" fmla="*/ 511 h 1134"/>
                <a:gd name="T86" fmla="*/ 341 w 1134"/>
                <a:gd name="T87" fmla="*/ 511 h 1134"/>
                <a:gd name="T88" fmla="*/ 341 w 1134"/>
                <a:gd name="T89" fmla="*/ 454 h 1134"/>
                <a:gd name="T90" fmla="*/ 114 w 1134"/>
                <a:gd name="T91" fmla="*/ 454 h 1134"/>
                <a:gd name="T92" fmla="*/ 114 w 1134"/>
                <a:gd name="T93" fmla="*/ 397 h 1134"/>
                <a:gd name="T94" fmla="*/ 57 w 1134"/>
                <a:gd name="T95" fmla="*/ 397 h 1134"/>
                <a:gd name="T96" fmla="*/ 57 w 1134"/>
                <a:gd name="T97" fmla="*/ 227 h 1134"/>
                <a:gd name="T98" fmla="*/ 0 w 1134"/>
                <a:gd name="T99" fmla="*/ 227 h 1134"/>
                <a:gd name="T100" fmla="*/ 0 w 1134"/>
                <a:gd name="T101" fmla="*/ 57 h 1134"/>
                <a:gd name="T102" fmla="*/ 57 w 1134"/>
                <a:gd name="T103" fmla="*/ 57 h 1134"/>
                <a:gd name="T104" fmla="*/ 57 w 1134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4" h="1134">
                  <a:moveTo>
                    <a:pt x="57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851"/>
                  </a:lnTo>
                  <a:lnTo>
                    <a:pt x="964" y="851"/>
                  </a:lnTo>
                  <a:lnTo>
                    <a:pt x="964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078"/>
                  </a:lnTo>
                  <a:lnTo>
                    <a:pt x="1134" y="1078"/>
                  </a:lnTo>
                  <a:lnTo>
                    <a:pt x="1134" y="1134"/>
                  </a:lnTo>
                  <a:lnTo>
                    <a:pt x="1021" y="1134"/>
                  </a:lnTo>
                  <a:lnTo>
                    <a:pt x="1021" y="1078"/>
                  </a:lnTo>
                  <a:lnTo>
                    <a:pt x="908" y="1078"/>
                  </a:lnTo>
                  <a:lnTo>
                    <a:pt x="908" y="1021"/>
                  </a:lnTo>
                  <a:lnTo>
                    <a:pt x="851" y="1021"/>
                  </a:lnTo>
                  <a:lnTo>
                    <a:pt x="851" y="964"/>
                  </a:lnTo>
                  <a:lnTo>
                    <a:pt x="737" y="964"/>
                  </a:lnTo>
                  <a:lnTo>
                    <a:pt x="737" y="908"/>
                  </a:lnTo>
                  <a:lnTo>
                    <a:pt x="681" y="908"/>
                  </a:lnTo>
                  <a:lnTo>
                    <a:pt x="681" y="851"/>
                  </a:lnTo>
                  <a:lnTo>
                    <a:pt x="567" y="851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E0DE2D57-3AF1-4FD0-BA6F-419C9AC01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960"/>
              <a:ext cx="624" cy="510"/>
            </a:xfrm>
            <a:custGeom>
              <a:avLst/>
              <a:gdLst>
                <a:gd name="T0" fmla="*/ 624 w 624"/>
                <a:gd name="T1" fmla="*/ 510 h 510"/>
                <a:gd name="T2" fmla="*/ 624 w 624"/>
                <a:gd name="T3" fmla="*/ 340 h 510"/>
                <a:gd name="T4" fmla="*/ 567 w 624"/>
                <a:gd name="T5" fmla="*/ 340 h 510"/>
                <a:gd name="T6" fmla="*/ 567 w 624"/>
                <a:gd name="T7" fmla="*/ 283 h 510"/>
                <a:gd name="T8" fmla="*/ 511 w 624"/>
                <a:gd name="T9" fmla="*/ 283 h 510"/>
                <a:gd name="T10" fmla="*/ 511 w 624"/>
                <a:gd name="T11" fmla="*/ 227 h 510"/>
                <a:gd name="T12" fmla="*/ 454 w 624"/>
                <a:gd name="T13" fmla="*/ 227 h 510"/>
                <a:gd name="T14" fmla="*/ 454 w 624"/>
                <a:gd name="T15" fmla="*/ 170 h 510"/>
                <a:gd name="T16" fmla="*/ 511 w 624"/>
                <a:gd name="T17" fmla="*/ 170 h 510"/>
                <a:gd name="T18" fmla="*/ 511 w 624"/>
                <a:gd name="T19" fmla="*/ 113 h 510"/>
                <a:gd name="T20" fmla="*/ 454 w 624"/>
                <a:gd name="T21" fmla="*/ 113 h 510"/>
                <a:gd name="T22" fmla="*/ 454 w 624"/>
                <a:gd name="T23" fmla="*/ 57 h 510"/>
                <a:gd name="T24" fmla="*/ 397 w 624"/>
                <a:gd name="T25" fmla="*/ 57 h 510"/>
                <a:gd name="T26" fmla="*/ 397 w 624"/>
                <a:gd name="T27" fmla="*/ 0 h 510"/>
                <a:gd name="T28" fmla="*/ 341 w 624"/>
                <a:gd name="T29" fmla="*/ 0 h 510"/>
                <a:gd name="T30" fmla="*/ 227 w 624"/>
                <a:gd name="T31" fmla="*/ 0 h 510"/>
                <a:gd name="T32" fmla="*/ 227 w 624"/>
                <a:gd name="T33" fmla="*/ 57 h 510"/>
                <a:gd name="T34" fmla="*/ 170 w 624"/>
                <a:gd name="T35" fmla="*/ 57 h 510"/>
                <a:gd name="T36" fmla="*/ 170 w 624"/>
                <a:gd name="T37" fmla="*/ 0 h 510"/>
                <a:gd name="T38" fmla="*/ 114 w 624"/>
                <a:gd name="T39" fmla="*/ 0 h 510"/>
                <a:gd name="T40" fmla="*/ 114 w 624"/>
                <a:gd name="T41" fmla="*/ 170 h 510"/>
                <a:gd name="T42" fmla="*/ 0 w 624"/>
                <a:gd name="T43" fmla="*/ 170 h 510"/>
                <a:gd name="T44" fmla="*/ 0 w 624"/>
                <a:gd name="T45" fmla="*/ 283 h 510"/>
                <a:gd name="T46" fmla="*/ 114 w 624"/>
                <a:gd name="T47" fmla="*/ 283 h 510"/>
                <a:gd name="T48" fmla="*/ 114 w 624"/>
                <a:gd name="T49" fmla="*/ 340 h 510"/>
                <a:gd name="T50" fmla="*/ 227 w 624"/>
                <a:gd name="T51" fmla="*/ 340 h 510"/>
                <a:gd name="T52" fmla="*/ 227 w 624"/>
                <a:gd name="T53" fmla="*/ 453 h 510"/>
                <a:gd name="T54" fmla="*/ 341 w 624"/>
                <a:gd name="T55" fmla="*/ 453 h 510"/>
                <a:gd name="T56" fmla="*/ 341 w 624"/>
                <a:gd name="T57" fmla="*/ 510 h 510"/>
                <a:gd name="T58" fmla="*/ 454 w 624"/>
                <a:gd name="T59" fmla="*/ 510 h 510"/>
                <a:gd name="T60" fmla="*/ 454 w 624"/>
                <a:gd name="T61" fmla="*/ 453 h 510"/>
                <a:gd name="T62" fmla="*/ 511 w 624"/>
                <a:gd name="T63" fmla="*/ 453 h 510"/>
                <a:gd name="T64" fmla="*/ 511 w 624"/>
                <a:gd name="T65" fmla="*/ 510 h 510"/>
                <a:gd name="T66" fmla="*/ 624 w 624"/>
                <a:gd name="T67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510">
                  <a:moveTo>
                    <a:pt x="624" y="510"/>
                  </a:move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624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91DE1802-1498-44EA-A88E-82ED56607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506"/>
              <a:ext cx="737" cy="907"/>
            </a:xfrm>
            <a:custGeom>
              <a:avLst/>
              <a:gdLst>
                <a:gd name="T0" fmla="*/ 737 w 737"/>
                <a:gd name="T1" fmla="*/ 907 h 907"/>
                <a:gd name="T2" fmla="*/ 340 w 737"/>
                <a:gd name="T3" fmla="*/ 907 h 907"/>
                <a:gd name="T4" fmla="*/ 340 w 737"/>
                <a:gd name="T5" fmla="*/ 794 h 907"/>
                <a:gd name="T6" fmla="*/ 283 w 737"/>
                <a:gd name="T7" fmla="*/ 794 h 907"/>
                <a:gd name="T8" fmla="*/ 283 w 737"/>
                <a:gd name="T9" fmla="*/ 737 h 907"/>
                <a:gd name="T10" fmla="*/ 227 w 737"/>
                <a:gd name="T11" fmla="*/ 737 h 907"/>
                <a:gd name="T12" fmla="*/ 227 w 737"/>
                <a:gd name="T13" fmla="*/ 681 h 907"/>
                <a:gd name="T14" fmla="*/ 170 w 737"/>
                <a:gd name="T15" fmla="*/ 681 h 907"/>
                <a:gd name="T16" fmla="*/ 170 w 737"/>
                <a:gd name="T17" fmla="*/ 624 h 907"/>
                <a:gd name="T18" fmla="*/ 227 w 737"/>
                <a:gd name="T19" fmla="*/ 624 h 907"/>
                <a:gd name="T20" fmla="*/ 227 w 737"/>
                <a:gd name="T21" fmla="*/ 567 h 907"/>
                <a:gd name="T22" fmla="*/ 170 w 737"/>
                <a:gd name="T23" fmla="*/ 567 h 907"/>
                <a:gd name="T24" fmla="*/ 170 w 737"/>
                <a:gd name="T25" fmla="*/ 511 h 907"/>
                <a:gd name="T26" fmla="*/ 113 w 737"/>
                <a:gd name="T27" fmla="*/ 511 h 907"/>
                <a:gd name="T28" fmla="*/ 113 w 737"/>
                <a:gd name="T29" fmla="*/ 454 h 907"/>
                <a:gd name="T30" fmla="*/ 57 w 737"/>
                <a:gd name="T31" fmla="*/ 454 h 907"/>
                <a:gd name="T32" fmla="*/ 57 w 737"/>
                <a:gd name="T33" fmla="*/ 170 h 907"/>
                <a:gd name="T34" fmla="*/ 0 w 737"/>
                <a:gd name="T35" fmla="*/ 170 h 907"/>
                <a:gd name="T36" fmla="*/ 0 w 737"/>
                <a:gd name="T37" fmla="*/ 114 h 907"/>
                <a:gd name="T38" fmla="*/ 57 w 737"/>
                <a:gd name="T39" fmla="*/ 114 h 907"/>
                <a:gd name="T40" fmla="*/ 57 w 737"/>
                <a:gd name="T41" fmla="*/ 57 h 907"/>
                <a:gd name="T42" fmla="*/ 170 w 737"/>
                <a:gd name="T43" fmla="*/ 57 h 907"/>
                <a:gd name="T44" fmla="*/ 170 w 737"/>
                <a:gd name="T45" fmla="*/ 0 h 907"/>
                <a:gd name="T46" fmla="*/ 340 w 737"/>
                <a:gd name="T47" fmla="*/ 0 h 907"/>
                <a:gd name="T48" fmla="*/ 340 w 737"/>
                <a:gd name="T49" fmla="*/ 170 h 907"/>
                <a:gd name="T50" fmla="*/ 397 w 737"/>
                <a:gd name="T51" fmla="*/ 170 h 907"/>
                <a:gd name="T52" fmla="*/ 397 w 737"/>
                <a:gd name="T53" fmla="*/ 284 h 907"/>
                <a:gd name="T54" fmla="*/ 453 w 737"/>
                <a:gd name="T55" fmla="*/ 284 h 907"/>
                <a:gd name="T56" fmla="*/ 453 w 737"/>
                <a:gd name="T57" fmla="*/ 397 h 907"/>
                <a:gd name="T58" fmla="*/ 510 w 737"/>
                <a:gd name="T59" fmla="*/ 397 h 907"/>
                <a:gd name="T60" fmla="*/ 510 w 737"/>
                <a:gd name="T61" fmla="*/ 511 h 907"/>
                <a:gd name="T62" fmla="*/ 567 w 737"/>
                <a:gd name="T63" fmla="*/ 511 h 907"/>
                <a:gd name="T64" fmla="*/ 567 w 737"/>
                <a:gd name="T65" fmla="*/ 624 h 907"/>
                <a:gd name="T66" fmla="*/ 624 w 737"/>
                <a:gd name="T67" fmla="*/ 624 h 907"/>
                <a:gd name="T68" fmla="*/ 624 w 737"/>
                <a:gd name="T69" fmla="*/ 681 h 907"/>
                <a:gd name="T70" fmla="*/ 680 w 737"/>
                <a:gd name="T71" fmla="*/ 681 h 907"/>
                <a:gd name="T72" fmla="*/ 680 w 737"/>
                <a:gd name="T73" fmla="*/ 794 h 907"/>
                <a:gd name="T74" fmla="*/ 737 w 737"/>
                <a:gd name="T75" fmla="*/ 794 h 907"/>
                <a:gd name="T76" fmla="*/ 737 w 737"/>
                <a:gd name="T77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907">
                  <a:moveTo>
                    <a:pt x="737" y="907"/>
                  </a:moveTo>
                  <a:lnTo>
                    <a:pt x="340" y="907"/>
                  </a:lnTo>
                  <a:lnTo>
                    <a:pt x="340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A2CC25DD-4391-4F20-8DDD-61D70210A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96"/>
              <a:ext cx="964" cy="1134"/>
            </a:xfrm>
            <a:custGeom>
              <a:avLst/>
              <a:gdLst>
                <a:gd name="T0" fmla="*/ 907 w 964"/>
                <a:gd name="T1" fmla="*/ 624 h 1134"/>
                <a:gd name="T2" fmla="*/ 907 w 964"/>
                <a:gd name="T3" fmla="*/ 680 h 1134"/>
                <a:gd name="T4" fmla="*/ 964 w 964"/>
                <a:gd name="T5" fmla="*/ 680 h 1134"/>
                <a:gd name="T6" fmla="*/ 964 w 964"/>
                <a:gd name="T7" fmla="*/ 964 h 1134"/>
                <a:gd name="T8" fmla="*/ 850 w 964"/>
                <a:gd name="T9" fmla="*/ 964 h 1134"/>
                <a:gd name="T10" fmla="*/ 850 w 964"/>
                <a:gd name="T11" fmla="*/ 1021 h 1134"/>
                <a:gd name="T12" fmla="*/ 793 w 964"/>
                <a:gd name="T13" fmla="*/ 1021 h 1134"/>
                <a:gd name="T14" fmla="*/ 793 w 964"/>
                <a:gd name="T15" fmla="*/ 964 h 1134"/>
                <a:gd name="T16" fmla="*/ 737 w 964"/>
                <a:gd name="T17" fmla="*/ 964 h 1134"/>
                <a:gd name="T18" fmla="*/ 737 w 964"/>
                <a:gd name="T19" fmla="*/ 1134 h 1134"/>
                <a:gd name="T20" fmla="*/ 510 w 964"/>
                <a:gd name="T21" fmla="*/ 1134 h 1134"/>
                <a:gd name="T22" fmla="*/ 510 w 964"/>
                <a:gd name="T23" fmla="*/ 1077 h 1134"/>
                <a:gd name="T24" fmla="*/ 453 w 964"/>
                <a:gd name="T25" fmla="*/ 1077 h 1134"/>
                <a:gd name="T26" fmla="*/ 453 w 964"/>
                <a:gd name="T27" fmla="*/ 1021 h 1134"/>
                <a:gd name="T28" fmla="*/ 397 w 964"/>
                <a:gd name="T29" fmla="*/ 1021 h 1134"/>
                <a:gd name="T30" fmla="*/ 397 w 964"/>
                <a:gd name="T31" fmla="*/ 964 h 1134"/>
                <a:gd name="T32" fmla="*/ 340 w 964"/>
                <a:gd name="T33" fmla="*/ 964 h 1134"/>
                <a:gd name="T34" fmla="*/ 340 w 964"/>
                <a:gd name="T35" fmla="*/ 907 h 1134"/>
                <a:gd name="T36" fmla="*/ 283 w 964"/>
                <a:gd name="T37" fmla="*/ 907 h 1134"/>
                <a:gd name="T38" fmla="*/ 283 w 964"/>
                <a:gd name="T39" fmla="*/ 850 h 1134"/>
                <a:gd name="T40" fmla="*/ 226 w 964"/>
                <a:gd name="T41" fmla="*/ 850 h 1134"/>
                <a:gd name="T42" fmla="*/ 226 w 964"/>
                <a:gd name="T43" fmla="*/ 794 h 1134"/>
                <a:gd name="T44" fmla="*/ 170 w 964"/>
                <a:gd name="T45" fmla="*/ 794 h 1134"/>
                <a:gd name="T46" fmla="*/ 170 w 964"/>
                <a:gd name="T47" fmla="*/ 397 h 1134"/>
                <a:gd name="T48" fmla="*/ 113 w 964"/>
                <a:gd name="T49" fmla="*/ 397 h 1134"/>
                <a:gd name="T50" fmla="*/ 113 w 964"/>
                <a:gd name="T51" fmla="*/ 283 h 1134"/>
                <a:gd name="T52" fmla="*/ 56 w 964"/>
                <a:gd name="T53" fmla="*/ 283 h 1134"/>
                <a:gd name="T54" fmla="*/ 56 w 964"/>
                <a:gd name="T55" fmla="*/ 227 h 1134"/>
                <a:gd name="T56" fmla="*/ 0 w 964"/>
                <a:gd name="T57" fmla="*/ 227 h 1134"/>
                <a:gd name="T58" fmla="*/ 0 w 964"/>
                <a:gd name="T59" fmla="*/ 57 h 1134"/>
                <a:gd name="T60" fmla="*/ 170 w 964"/>
                <a:gd name="T61" fmla="*/ 57 h 1134"/>
                <a:gd name="T62" fmla="*/ 170 w 964"/>
                <a:gd name="T63" fmla="*/ 170 h 1134"/>
                <a:gd name="T64" fmla="*/ 283 w 964"/>
                <a:gd name="T65" fmla="*/ 170 h 1134"/>
                <a:gd name="T66" fmla="*/ 283 w 964"/>
                <a:gd name="T67" fmla="*/ 113 h 1134"/>
                <a:gd name="T68" fmla="*/ 340 w 964"/>
                <a:gd name="T69" fmla="*/ 113 h 1134"/>
                <a:gd name="T70" fmla="*/ 340 w 964"/>
                <a:gd name="T71" fmla="*/ 0 h 1134"/>
                <a:gd name="T72" fmla="*/ 397 w 964"/>
                <a:gd name="T73" fmla="*/ 0 h 1134"/>
                <a:gd name="T74" fmla="*/ 397 w 964"/>
                <a:gd name="T75" fmla="*/ 57 h 1134"/>
                <a:gd name="T76" fmla="*/ 453 w 964"/>
                <a:gd name="T77" fmla="*/ 57 h 1134"/>
                <a:gd name="T78" fmla="*/ 453 w 964"/>
                <a:gd name="T79" fmla="*/ 170 h 1134"/>
                <a:gd name="T80" fmla="*/ 397 w 964"/>
                <a:gd name="T81" fmla="*/ 170 h 1134"/>
                <a:gd name="T82" fmla="*/ 397 w 964"/>
                <a:gd name="T83" fmla="*/ 227 h 1134"/>
                <a:gd name="T84" fmla="*/ 737 w 964"/>
                <a:gd name="T85" fmla="*/ 227 h 1134"/>
                <a:gd name="T86" fmla="*/ 737 w 964"/>
                <a:gd name="T87" fmla="*/ 283 h 1134"/>
                <a:gd name="T88" fmla="*/ 793 w 964"/>
                <a:gd name="T89" fmla="*/ 283 h 1134"/>
                <a:gd name="T90" fmla="*/ 793 w 964"/>
                <a:gd name="T91" fmla="*/ 454 h 1134"/>
                <a:gd name="T92" fmla="*/ 850 w 964"/>
                <a:gd name="T93" fmla="*/ 454 h 1134"/>
                <a:gd name="T94" fmla="*/ 850 w 964"/>
                <a:gd name="T95" fmla="*/ 510 h 1134"/>
                <a:gd name="T96" fmla="*/ 907 w 964"/>
                <a:gd name="T97" fmla="*/ 510 h 1134"/>
                <a:gd name="T98" fmla="*/ 907 w 964"/>
                <a:gd name="T99" fmla="*/ 62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34">
                  <a:moveTo>
                    <a:pt x="907" y="624"/>
                  </a:moveTo>
                  <a:lnTo>
                    <a:pt x="907" y="680"/>
                  </a:lnTo>
                  <a:lnTo>
                    <a:pt x="964" y="680"/>
                  </a:lnTo>
                  <a:lnTo>
                    <a:pt x="964" y="964"/>
                  </a:lnTo>
                  <a:lnTo>
                    <a:pt x="850" y="964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021"/>
                  </a:lnTo>
                  <a:lnTo>
                    <a:pt x="397" y="102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6" y="850"/>
                  </a:lnTo>
                  <a:lnTo>
                    <a:pt x="226" y="794"/>
                  </a:lnTo>
                  <a:lnTo>
                    <a:pt x="170" y="79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8339A5A1-2EC9-4272-BA7A-84182240C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372"/>
              <a:ext cx="907" cy="1248"/>
            </a:xfrm>
            <a:custGeom>
              <a:avLst/>
              <a:gdLst>
                <a:gd name="T0" fmla="*/ 907 w 907"/>
                <a:gd name="T1" fmla="*/ 1134 h 1248"/>
                <a:gd name="T2" fmla="*/ 794 w 907"/>
                <a:gd name="T3" fmla="*/ 1134 h 1248"/>
                <a:gd name="T4" fmla="*/ 794 w 907"/>
                <a:gd name="T5" fmla="*/ 1191 h 1248"/>
                <a:gd name="T6" fmla="*/ 681 w 907"/>
                <a:gd name="T7" fmla="*/ 1191 h 1248"/>
                <a:gd name="T8" fmla="*/ 681 w 907"/>
                <a:gd name="T9" fmla="*/ 1248 h 1248"/>
                <a:gd name="T10" fmla="*/ 624 w 907"/>
                <a:gd name="T11" fmla="*/ 1248 h 1248"/>
                <a:gd name="T12" fmla="*/ 624 w 907"/>
                <a:gd name="T13" fmla="*/ 1134 h 1248"/>
                <a:gd name="T14" fmla="*/ 567 w 907"/>
                <a:gd name="T15" fmla="*/ 1134 h 1248"/>
                <a:gd name="T16" fmla="*/ 567 w 907"/>
                <a:gd name="T17" fmla="*/ 1078 h 1248"/>
                <a:gd name="T18" fmla="*/ 510 w 907"/>
                <a:gd name="T19" fmla="*/ 1078 h 1248"/>
                <a:gd name="T20" fmla="*/ 510 w 907"/>
                <a:gd name="T21" fmla="*/ 907 h 1248"/>
                <a:gd name="T22" fmla="*/ 454 w 907"/>
                <a:gd name="T23" fmla="*/ 907 h 1248"/>
                <a:gd name="T24" fmla="*/ 454 w 907"/>
                <a:gd name="T25" fmla="*/ 851 h 1248"/>
                <a:gd name="T26" fmla="*/ 114 w 907"/>
                <a:gd name="T27" fmla="*/ 851 h 1248"/>
                <a:gd name="T28" fmla="*/ 114 w 907"/>
                <a:gd name="T29" fmla="*/ 794 h 1248"/>
                <a:gd name="T30" fmla="*/ 170 w 907"/>
                <a:gd name="T31" fmla="*/ 794 h 1248"/>
                <a:gd name="T32" fmla="*/ 170 w 907"/>
                <a:gd name="T33" fmla="*/ 681 h 1248"/>
                <a:gd name="T34" fmla="*/ 114 w 907"/>
                <a:gd name="T35" fmla="*/ 681 h 1248"/>
                <a:gd name="T36" fmla="*/ 114 w 907"/>
                <a:gd name="T37" fmla="*/ 624 h 1248"/>
                <a:gd name="T38" fmla="*/ 57 w 907"/>
                <a:gd name="T39" fmla="*/ 624 h 1248"/>
                <a:gd name="T40" fmla="*/ 57 w 907"/>
                <a:gd name="T41" fmla="*/ 567 h 1248"/>
                <a:gd name="T42" fmla="*/ 114 w 907"/>
                <a:gd name="T43" fmla="*/ 567 h 1248"/>
                <a:gd name="T44" fmla="*/ 114 w 907"/>
                <a:gd name="T45" fmla="*/ 397 h 1248"/>
                <a:gd name="T46" fmla="*/ 0 w 907"/>
                <a:gd name="T47" fmla="*/ 397 h 1248"/>
                <a:gd name="T48" fmla="*/ 0 w 907"/>
                <a:gd name="T49" fmla="*/ 227 h 1248"/>
                <a:gd name="T50" fmla="*/ 57 w 907"/>
                <a:gd name="T51" fmla="*/ 227 h 1248"/>
                <a:gd name="T52" fmla="*/ 57 w 907"/>
                <a:gd name="T53" fmla="*/ 170 h 1248"/>
                <a:gd name="T54" fmla="*/ 114 w 907"/>
                <a:gd name="T55" fmla="*/ 170 h 1248"/>
                <a:gd name="T56" fmla="*/ 114 w 907"/>
                <a:gd name="T57" fmla="*/ 227 h 1248"/>
                <a:gd name="T58" fmla="*/ 170 w 907"/>
                <a:gd name="T59" fmla="*/ 227 h 1248"/>
                <a:gd name="T60" fmla="*/ 170 w 907"/>
                <a:gd name="T61" fmla="*/ 170 h 1248"/>
                <a:gd name="T62" fmla="*/ 340 w 907"/>
                <a:gd name="T63" fmla="*/ 170 h 1248"/>
                <a:gd name="T64" fmla="*/ 340 w 907"/>
                <a:gd name="T65" fmla="*/ 0 h 1248"/>
                <a:gd name="T66" fmla="*/ 510 w 907"/>
                <a:gd name="T67" fmla="*/ 0 h 1248"/>
                <a:gd name="T68" fmla="*/ 510 w 907"/>
                <a:gd name="T69" fmla="*/ 57 h 1248"/>
                <a:gd name="T70" fmla="*/ 681 w 907"/>
                <a:gd name="T71" fmla="*/ 57 h 1248"/>
                <a:gd name="T72" fmla="*/ 681 w 907"/>
                <a:gd name="T73" fmla="*/ 340 h 1248"/>
                <a:gd name="T74" fmla="*/ 737 w 907"/>
                <a:gd name="T75" fmla="*/ 340 h 1248"/>
                <a:gd name="T76" fmla="*/ 737 w 907"/>
                <a:gd name="T77" fmla="*/ 624 h 1248"/>
                <a:gd name="T78" fmla="*/ 794 w 907"/>
                <a:gd name="T79" fmla="*/ 624 h 1248"/>
                <a:gd name="T80" fmla="*/ 794 w 907"/>
                <a:gd name="T81" fmla="*/ 794 h 1248"/>
                <a:gd name="T82" fmla="*/ 851 w 907"/>
                <a:gd name="T83" fmla="*/ 794 h 1248"/>
                <a:gd name="T84" fmla="*/ 851 w 907"/>
                <a:gd name="T85" fmla="*/ 964 h 1248"/>
                <a:gd name="T86" fmla="*/ 907 w 907"/>
                <a:gd name="T87" fmla="*/ 964 h 1248"/>
                <a:gd name="T88" fmla="*/ 907 w 907"/>
                <a:gd name="T8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7" h="1248">
                  <a:moveTo>
                    <a:pt x="907" y="1134"/>
                  </a:moveTo>
                  <a:lnTo>
                    <a:pt x="794" y="1134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8"/>
                  </a:lnTo>
                  <a:lnTo>
                    <a:pt x="624" y="124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81" y="57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907" y="964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CEE16599-9A7D-40AD-A04B-E75638B9C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975"/>
              <a:ext cx="341" cy="454"/>
            </a:xfrm>
            <a:custGeom>
              <a:avLst/>
              <a:gdLst>
                <a:gd name="T0" fmla="*/ 171 w 341"/>
                <a:gd name="T1" fmla="*/ 454 h 454"/>
                <a:gd name="T2" fmla="*/ 171 w 341"/>
                <a:gd name="T3" fmla="*/ 227 h 454"/>
                <a:gd name="T4" fmla="*/ 227 w 341"/>
                <a:gd name="T5" fmla="*/ 227 h 454"/>
                <a:gd name="T6" fmla="*/ 227 w 341"/>
                <a:gd name="T7" fmla="*/ 170 h 454"/>
                <a:gd name="T8" fmla="*/ 341 w 341"/>
                <a:gd name="T9" fmla="*/ 170 h 454"/>
                <a:gd name="T10" fmla="*/ 341 w 341"/>
                <a:gd name="T11" fmla="*/ 0 h 454"/>
                <a:gd name="T12" fmla="*/ 227 w 341"/>
                <a:gd name="T13" fmla="*/ 0 h 454"/>
                <a:gd name="T14" fmla="*/ 227 w 341"/>
                <a:gd name="T15" fmla="*/ 57 h 454"/>
                <a:gd name="T16" fmla="*/ 171 w 341"/>
                <a:gd name="T17" fmla="*/ 57 h 454"/>
                <a:gd name="T18" fmla="*/ 171 w 341"/>
                <a:gd name="T19" fmla="*/ 114 h 454"/>
                <a:gd name="T20" fmla="*/ 0 w 341"/>
                <a:gd name="T21" fmla="*/ 114 h 454"/>
                <a:gd name="T22" fmla="*/ 0 w 341"/>
                <a:gd name="T23" fmla="*/ 454 h 454"/>
                <a:gd name="T24" fmla="*/ 171 w 341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454">
                  <a:moveTo>
                    <a:pt x="171" y="454"/>
                  </a:moveTo>
                  <a:lnTo>
                    <a:pt x="171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71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1FA916DE-9736-402F-A0F9-2443AD95C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850" cy="737"/>
            </a:xfrm>
            <a:custGeom>
              <a:avLst/>
              <a:gdLst>
                <a:gd name="T0" fmla="*/ 850 w 850"/>
                <a:gd name="T1" fmla="*/ 226 h 737"/>
                <a:gd name="T2" fmla="*/ 680 w 850"/>
                <a:gd name="T3" fmla="*/ 226 h 737"/>
                <a:gd name="T4" fmla="*/ 680 w 850"/>
                <a:gd name="T5" fmla="*/ 170 h 737"/>
                <a:gd name="T6" fmla="*/ 340 w 850"/>
                <a:gd name="T7" fmla="*/ 170 h 737"/>
                <a:gd name="T8" fmla="*/ 340 w 850"/>
                <a:gd name="T9" fmla="*/ 56 h 737"/>
                <a:gd name="T10" fmla="*/ 283 w 850"/>
                <a:gd name="T11" fmla="*/ 56 h 737"/>
                <a:gd name="T12" fmla="*/ 283 w 850"/>
                <a:gd name="T13" fmla="*/ 0 h 737"/>
                <a:gd name="T14" fmla="*/ 227 w 850"/>
                <a:gd name="T15" fmla="*/ 0 h 737"/>
                <a:gd name="T16" fmla="*/ 227 w 850"/>
                <a:gd name="T17" fmla="*/ 56 h 737"/>
                <a:gd name="T18" fmla="*/ 170 w 850"/>
                <a:gd name="T19" fmla="*/ 56 h 737"/>
                <a:gd name="T20" fmla="*/ 170 w 850"/>
                <a:gd name="T21" fmla="*/ 226 h 737"/>
                <a:gd name="T22" fmla="*/ 0 w 850"/>
                <a:gd name="T23" fmla="*/ 226 h 737"/>
                <a:gd name="T24" fmla="*/ 0 w 850"/>
                <a:gd name="T25" fmla="*/ 453 h 737"/>
                <a:gd name="T26" fmla="*/ 57 w 850"/>
                <a:gd name="T27" fmla="*/ 453 h 737"/>
                <a:gd name="T28" fmla="*/ 57 w 850"/>
                <a:gd name="T29" fmla="*/ 510 h 737"/>
                <a:gd name="T30" fmla="*/ 170 w 850"/>
                <a:gd name="T31" fmla="*/ 510 h 737"/>
                <a:gd name="T32" fmla="*/ 170 w 850"/>
                <a:gd name="T33" fmla="*/ 680 h 737"/>
                <a:gd name="T34" fmla="*/ 283 w 850"/>
                <a:gd name="T35" fmla="*/ 680 h 737"/>
                <a:gd name="T36" fmla="*/ 283 w 850"/>
                <a:gd name="T37" fmla="*/ 737 h 737"/>
                <a:gd name="T38" fmla="*/ 340 w 850"/>
                <a:gd name="T39" fmla="*/ 737 h 737"/>
                <a:gd name="T40" fmla="*/ 340 w 850"/>
                <a:gd name="T41" fmla="*/ 680 h 737"/>
                <a:gd name="T42" fmla="*/ 397 w 850"/>
                <a:gd name="T43" fmla="*/ 680 h 737"/>
                <a:gd name="T44" fmla="*/ 397 w 850"/>
                <a:gd name="T45" fmla="*/ 623 h 737"/>
                <a:gd name="T46" fmla="*/ 454 w 850"/>
                <a:gd name="T47" fmla="*/ 623 h 737"/>
                <a:gd name="T48" fmla="*/ 454 w 850"/>
                <a:gd name="T49" fmla="*/ 680 h 737"/>
                <a:gd name="T50" fmla="*/ 510 w 850"/>
                <a:gd name="T51" fmla="*/ 680 h 737"/>
                <a:gd name="T52" fmla="*/ 510 w 850"/>
                <a:gd name="T53" fmla="*/ 623 h 737"/>
                <a:gd name="T54" fmla="*/ 680 w 850"/>
                <a:gd name="T55" fmla="*/ 623 h 737"/>
                <a:gd name="T56" fmla="*/ 680 w 850"/>
                <a:gd name="T57" fmla="*/ 453 h 737"/>
                <a:gd name="T58" fmla="*/ 850 w 850"/>
                <a:gd name="T59" fmla="*/ 453 h 737"/>
                <a:gd name="T60" fmla="*/ 850 w 850"/>
                <a:gd name="T61" fmla="*/ 283 h 737"/>
                <a:gd name="T62" fmla="*/ 850 w 850"/>
                <a:gd name="T63" fmla="*/ 22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37">
                  <a:moveTo>
                    <a:pt x="850" y="226"/>
                  </a:moveTo>
                  <a:lnTo>
                    <a:pt x="680" y="226"/>
                  </a:lnTo>
                  <a:lnTo>
                    <a:pt x="68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680"/>
                  </a:lnTo>
                  <a:lnTo>
                    <a:pt x="510" y="680"/>
                  </a:lnTo>
                  <a:lnTo>
                    <a:pt x="510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850" y="453"/>
                  </a:lnTo>
                  <a:lnTo>
                    <a:pt x="850" y="283"/>
                  </a:lnTo>
                  <a:lnTo>
                    <a:pt x="85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24C871BD-B67D-4D5B-9DBE-4C87C2BB8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295"/>
              <a:ext cx="964" cy="1077"/>
            </a:xfrm>
            <a:custGeom>
              <a:avLst/>
              <a:gdLst>
                <a:gd name="T0" fmla="*/ 113 w 964"/>
                <a:gd name="T1" fmla="*/ 227 h 1077"/>
                <a:gd name="T2" fmla="*/ 113 w 964"/>
                <a:gd name="T3" fmla="*/ 453 h 1077"/>
                <a:gd name="T4" fmla="*/ 56 w 964"/>
                <a:gd name="T5" fmla="*/ 453 h 1077"/>
                <a:gd name="T6" fmla="*/ 56 w 964"/>
                <a:gd name="T7" fmla="*/ 567 h 1077"/>
                <a:gd name="T8" fmla="*/ 0 w 964"/>
                <a:gd name="T9" fmla="*/ 567 h 1077"/>
                <a:gd name="T10" fmla="*/ 0 w 964"/>
                <a:gd name="T11" fmla="*/ 680 h 1077"/>
                <a:gd name="T12" fmla="*/ 113 w 964"/>
                <a:gd name="T13" fmla="*/ 680 h 1077"/>
                <a:gd name="T14" fmla="*/ 113 w 964"/>
                <a:gd name="T15" fmla="*/ 794 h 1077"/>
                <a:gd name="T16" fmla="*/ 283 w 964"/>
                <a:gd name="T17" fmla="*/ 794 h 1077"/>
                <a:gd name="T18" fmla="*/ 283 w 964"/>
                <a:gd name="T19" fmla="*/ 907 h 1077"/>
                <a:gd name="T20" fmla="*/ 340 w 964"/>
                <a:gd name="T21" fmla="*/ 907 h 1077"/>
                <a:gd name="T22" fmla="*/ 340 w 964"/>
                <a:gd name="T23" fmla="*/ 1021 h 1077"/>
                <a:gd name="T24" fmla="*/ 453 w 964"/>
                <a:gd name="T25" fmla="*/ 1021 h 1077"/>
                <a:gd name="T26" fmla="*/ 453 w 964"/>
                <a:gd name="T27" fmla="*/ 1077 h 1077"/>
                <a:gd name="T28" fmla="*/ 680 w 964"/>
                <a:gd name="T29" fmla="*/ 1077 h 1077"/>
                <a:gd name="T30" fmla="*/ 680 w 964"/>
                <a:gd name="T31" fmla="*/ 1021 h 1077"/>
                <a:gd name="T32" fmla="*/ 737 w 964"/>
                <a:gd name="T33" fmla="*/ 1021 h 1077"/>
                <a:gd name="T34" fmla="*/ 737 w 964"/>
                <a:gd name="T35" fmla="*/ 1077 h 1077"/>
                <a:gd name="T36" fmla="*/ 907 w 964"/>
                <a:gd name="T37" fmla="*/ 1077 h 1077"/>
                <a:gd name="T38" fmla="*/ 907 w 964"/>
                <a:gd name="T39" fmla="*/ 850 h 1077"/>
                <a:gd name="T40" fmla="*/ 964 w 964"/>
                <a:gd name="T41" fmla="*/ 850 h 1077"/>
                <a:gd name="T42" fmla="*/ 964 w 964"/>
                <a:gd name="T43" fmla="*/ 794 h 1077"/>
                <a:gd name="T44" fmla="*/ 907 w 964"/>
                <a:gd name="T45" fmla="*/ 794 h 1077"/>
                <a:gd name="T46" fmla="*/ 907 w 964"/>
                <a:gd name="T47" fmla="*/ 737 h 1077"/>
                <a:gd name="T48" fmla="*/ 850 w 964"/>
                <a:gd name="T49" fmla="*/ 737 h 1077"/>
                <a:gd name="T50" fmla="*/ 850 w 964"/>
                <a:gd name="T51" fmla="*/ 453 h 1077"/>
                <a:gd name="T52" fmla="*/ 794 w 964"/>
                <a:gd name="T53" fmla="*/ 453 h 1077"/>
                <a:gd name="T54" fmla="*/ 794 w 964"/>
                <a:gd name="T55" fmla="*/ 340 h 1077"/>
                <a:gd name="T56" fmla="*/ 907 w 964"/>
                <a:gd name="T57" fmla="*/ 340 h 1077"/>
                <a:gd name="T58" fmla="*/ 907 w 964"/>
                <a:gd name="T59" fmla="*/ 170 h 1077"/>
                <a:gd name="T60" fmla="*/ 850 w 964"/>
                <a:gd name="T61" fmla="*/ 170 h 1077"/>
                <a:gd name="T62" fmla="*/ 850 w 964"/>
                <a:gd name="T63" fmla="*/ 113 h 1077"/>
                <a:gd name="T64" fmla="*/ 794 w 964"/>
                <a:gd name="T65" fmla="*/ 113 h 1077"/>
                <a:gd name="T66" fmla="*/ 794 w 964"/>
                <a:gd name="T67" fmla="*/ 57 h 1077"/>
                <a:gd name="T68" fmla="*/ 680 w 964"/>
                <a:gd name="T69" fmla="*/ 57 h 1077"/>
                <a:gd name="T70" fmla="*/ 680 w 964"/>
                <a:gd name="T71" fmla="*/ 0 h 1077"/>
                <a:gd name="T72" fmla="*/ 623 w 964"/>
                <a:gd name="T73" fmla="*/ 0 h 1077"/>
                <a:gd name="T74" fmla="*/ 623 w 964"/>
                <a:gd name="T75" fmla="*/ 57 h 1077"/>
                <a:gd name="T76" fmla="*/ 510 w 964"/>
                <a:gd name="T77" fmla="*/ 57 h 1077"/>
                <a:gd name="T78" fmla="*/ 510 w 964"/>
                <a:gd name="T79" fmla="*/ 113 h 1077"/>
                <a:gd name="T80" fmla="*/ 340 w 964"/>
                <a:gd name="T81" fmla="*/ 113 h 1077"/>
                <a:gd name="T82" fmla="*/ 340 w 964"/>
                <a:gd name="T83" fmla="*/ 57 h 1077"/>
                <a:gd name="T84" fmla="*/ 283 w 964"/>
                <a:gd name="T85" fmla="*/ 57 h 1077"/>
                <a:gd name="T86" fmla="*/ 283 w 964"/>
                <a:gd name="T87" fmla="*/ 113 h 1077"/>
                <a:gd name="T88" fmla="*/ 170 w 964"/>
                <a:gd name="T89" fmla="*/ 113 h 1077"/>
                <a:gd name="T90" fmla="*/ 170 w 964"/>
                <a:gd name="T91" fmla="*/ 227 h 1077"/>
                <a:gd name="T92" fmla="*/ 113 w 964"/>
                <a:gd name="T93" fmla="*/ 22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4" h="1077">
                  <a:moveTo>
                    <a:pt x="113" y="227"/>
                  </a:moveTo>
                  <a:lnTo>
                    <a:pt x="113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83" y="79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077"/>
                  </a:lnTo>
                  <a:lnTo>
                    <a:pt x="907" y="1077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227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9FC21704-E68A-419C-9FF8-07583359F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3238"/>
              <a:ext cx="1190" cy="907"/>
            </a:xfrm>
            <a:custGeom>
              <a:avLst/>
              <a:gdLst>
                <a:gd name="T0" fmla="*/ 56 w 1190"/>
                <a:gd name="T1" fmla="*/ 170 h 907"/>
                <a:gd name="T2" fmla="*/ 226 w 1190"/>
                <a:gd name="T3" fmla="*/ 170 h 907"/>
                <a:gd name="T4" fmla="*/ 226 w 1190"/>
                <a:gd name="T5" fmla="*/ 114 h 907"/>
                <a:gd name="T6" fmla="*/ 283 w 1190"/>
                <a:gd name="T7" fmla="*/ 114 h 907"/>
                <a:gd name="T8" fmla="*/ 283 w 1190"/>
                <a:gd name="T9" fmla="*/ 0 h 907"/>
                <a:gd name="T10" fmla="*/ 340 w 1190"/>
                <a:gd name="T11" fmla="*/ 0 h 907"/>
                <a:gd name="T12" fmla="*/ 340 w 1190"/>
                <a:gd name="T13" fmla="*/ 57 h 907"/>
                <a:gd name="T14" fmla="*/ 623 w 1190"/>
                <a:gd name="T15" fmla="*/ 57 h 907"/>
                <a:gd name="T16" fmla="*/ 623 w 1190"/>
                <a:gd name="T17" fmla="*/ 284 h 907"/>
                <a:gd name="T18" fmla="*/ 680 w 1190"/>
                <a:gd name="T19" fmla="*/ 284 h 907"/>
                <a:gd name="T20" fmla="*/ 680 w 1190"/>
                <a:gd name="T21" fmla="*/ 340 h 907"/>
                <a:gd name="T22" fmla="*/ 737 w 1190"/>
                <a:gd name="T23" fmla="*/ 340 h 907"/>
                <a:gd name="T24" fmla="*/ 737 w 1190"/>
                <a:gd name="T25" fmla="*/ 454 h 907"/>
                <a:gd name="T26" fmla="*/ 850 w 1190"/>
                <a:gd name="T27" fmla="*/ 454 h 907"/>
                <a:gd name="T28" fmla="*/ 850 w 1190"/>
                <a:gd name="T29" fmla="*/ 510 h 907"/>
                <a:gd name="T30" fmla="*/ 907 w 1190"/>
                <a:gd name="T31" fmla="*/ 510 h 907"/>
                <a:gd name="T32" fmla="*/ 907 w 1190"/>
                <a:gd name="T33" fmla="*/ 567 h 907"/>
                <a:gd name="T34" fmla="*/ 1077 w 1190"/>
                <a:gd name="T35" fmla="*/ 567 h 907"/>
                <a:gd name="T36" fmla="*/ 1077 w 1190"/>
                <a:gd name="T37" fmla="*/ 624 h 907"/>
                <a:gd name="T38" fmla="*/ 1134 w 1190"/>
                <a:gd name="T39" fmla="*/ 624 h 907"/>
                <a:gd name="T40" fmla="*/ 1134 w 1190"/>
                <a:gd name="T41" fmla="*/ 681 h 907"/>
                <a:gd name="T42" fmla="*/ 1190 w 1190"/>
                <a:gd name="T43" fmla="*/ 681 h 907"/>
                <a:gd name="T44" fmla="*/ 1190 w 1190"/>
                <a:gd name="T45" fmla="*/ 794 h 907"/>
                <a:gd name="T46" fmla="*/ 1134 w 1190"/>
                <a:gd name="T47" fmla="*/ 794 h 907"/>
                <a:gd name="T48" fmla="*/ 1134 w 1190"/>
                <a:gd name="T49" fmla="*/ 851 h 907"/>
                <a:gd name="T50" fmla="*/ 963 w 1190"/>
                <a:gd name="T51" fmla="*/ 851 h 907"/>
                <a:gd name="T52" fmla="*/ 963 w 1190"/>
                <a:gd name="T53" fmla="*/ 907 h 907"/>
                <a:gd name="T54" fmla="*/ 793 w 1190"/>
                <a:gd name="T55" fmla="*/ 907 h 907"/>
                <a:gd name="T56" fmla="*/ 793 w 1190"/>
                <a:gd name="T57" fmla="*/ 851 h 907"/>
                <a:gd name="T58" fmla="*/ 453 w 1190"/>
                <a:gd name="T59" fmla="*/ 851 h 907"/>
                <a:gd name="T60" fmla="*/ 453 w 1190"/>
                <a:gd name="T61" fmla="*/ 737 h 907"/>
                <a:gd name="T62" fmla="*/ 396 w 1190"/>
                <a:gd name="T63" fmla="*/ 737 h 907"/>
                <a:gd name="T64" fmla="*/ 396 w 1190"/>
                <a:gd name="T65" fmla="*/ 681 h 907"/>
                <a:gd name="T66" fmla="*/ 340 w 1190"/>
                <a:gd name="T67" fmla="*/ 681 h 907"/>
                <a:gd name="T68" fmla="*/ 340 w 1190"/>
                <a:gd name="T69" fmla="*/ 737 h 907"/>
                <a:gd name="T70" fmla="*/ 283 w 1190"/>
                <a:gd name="T71" fmla="*/ 737 h 907"/>
                <a:gd name="T72" fmla="*/ 283 w 1190"/>
                <a:gd name="T73" fmla="*/ 907 h 907"/>
                <a:gd name="T74" fmla="*/ 170 w 1190"/>
                <a:gd name="T75" fmla="*/ 907 h 907"/>
                <a:gd name="T76" fmla="*/ 170 w 1190"/>
                <a:gd name="T77" fmla="*/ 851 h 907"/>
                <a:gd name="T78" fmla="*/ 113 w 1190"/>
                <a:gd name="T79" fmla="*/ 851 h 907"/>
                <a:gd name="T80" fmla="*/ 113 w 1190"/>
                <a:gd name="T81" fmla="*/ 794 h 907"/>
                <a:gd name="T82" fmla="*/ 56 w 1190"/>
                <a:gd name="T83" fmla="*/ 794 h 907"/>
                <a:gd name="T84" fmla="*/ 56 w 1190"/>
                <a:gd name="T85" fmla="*/ 510 h 907"/>
                <a:gd name="T86" fmla="*/ 0 w 1190"/>
                <a:gd name="T87" fmla="*/ 510 h 907"/>
                <a:gd name="T88" fmla="*/ 0 w 1190"/>
                <a:gd name="T89" fmla="*/ 397 h 907"/>
                <a:gd name="T90" fmla="*/ 113 w 1190"/>
                <a:gd name="T91" fmla="*/ 397 h 907"/>
                <a:gd name="T92" fmla="*/ 113 w 1190"/>
                <a:gd name="T93" fmla="*/ 227 h 907"/>
                <a:gd name="T94" fmla="*/ 56 w 1190"/>
                <a:gd name="T95" fmla="*/ 227 h 907"/>
                <a:gd name="T96" fmla="*/ 56 w 1190"/>
                <a:gd name="T97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907">
                  <a:moveTo>
                    <a:pt x="56" y="170"/>
                  </a:move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623" y="57"/>
                  </a:lnTo>
                  <a:lnTo>
                    <a:pt x="623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794"/>
                  </a:lnTo>
                  <a:lnTo>
                    <a:pt x="1134" y="794"/>
                  </a:lnTo>
                  <a:lnTo>
                    <a:pt x="1134" y="851"/>
                  </a:lnTo>
                  <a:lnTo>
                    <a:pt x="963" y="851"/>
                  </a:lnTo>
                  <a:lnTo>
                    <a:pt x="963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453" y="851"/>
                  </a:lnTo>
                  <a:lnTo>
                    <a:pt x="453" y="737"/>
                  </a:lnTo>
                  <a:lnTo>
                    <a:pt x="396" y="737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52980ED2-4972-435C-9BC0-AB903589D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728"/>
              <a:ext cx="1020" cy="680"/>
            </a:xfrm>
            <a:custGeom>
              <a:avLst/>
              <a:gdLst>
                <a:gd name="T0" fmla="*/ 1020 w 1020"/>
                <a:gd name="T1" fmla="*/ 567 h 680"/>
                <a:gd name="T2" fmla="*/ 1020 w 1020"/>
                <a:gd name="T3" fmla="*/ 340 h 680"/>
                <a:gd name="T4" fmla="*/ 907 w 1020"/>
                <a:gd name="T5" fmla="*/ 340 h 680"/>
                <a:gd name="T6" fmla="*/ 907 w 1020"/>
                <a:gd name="T7" fmla="*/ 227 h 680"/>
                <a:gd name="T8" fmla="*/ 850 w 1020"/>
                <a:gd name="T9" fmla="*/ 227 h 680"/>
                <a:gd name="T10" fmla="*/ 850 w 1020"/>
                <a:gd name="T11" fmla="*/ 113 h 680"/>
                <a:gd name="T12" fmla="*/ 794 w 1020"/>
                <a:gd name="T13" fmla="*/ 113 h 680"/>
                <a:gd name="T14" fmla="*/ 794 w 1020"/>
                <a:gd name="T15" fmla="*/ 57 h 680"/>
                <a:gd name="T16" fmla="*/ 737 w 1020"/>
                <a:gd name="T17" fmla="*/ 57 h 680"/>
                <a:gd name="T18" fmla="*/ 737 w 1020"/>
                <a:gd name="T19" fmla="*/ 0 h 680"/>
                <a:gd name="T20" fmla="*/ 567 w 1020"/>
                <a:gd name="T21" fmla="*/ 0 h 680"/>
                <a:gd name="T22" fmla="*/ 567 w 1020"/>
                <a:gd name="T23" fmla="*/ 57 h 680"/>
                <a:gd name="T24" fmla="*/ 453 w 1020"/>
                <a:gd name="T25" fmla="*/ 57 h 680"/>
                <a:gd name="T26" fmla="*/ 453 w 1020"/>
                <a:gd name="T27" fmla="*/ 113 h 680"/>
                <a:gd name="T28" fmla="*/ 283 w 1020"/>
                <a:gd name="T29" fmla="*/ 113 h 680"/>
                <a:gd name="T30" fmla="*/ 283 w 1020"/>
                <a:gd name="T31" fmla="*/ 170 h 680"/>
                <a:gd name="T32" fmla="*/ 227 w 1020"/>
                <a:gd name="T33" fmla="*/ 170 h 680"/>
                <a:gd name="T34" fmla="*/ 227 w 1020"/>
                <a:gd name="T35" fmla="*/ 227 h 680"/>
                <a:gd name="T36" fmla="*/ 170 w 1020"/>
                <a:gd name="T37" fmla="*/ 227 h 680"/>
                <a:gd name="T38" fmla="*/ 170 w 1020"/>
                <a:gd name="T39" fmla="*/ 283 h 680"/>
                <a:gd name="T40" fmla="*/ 113 w 1020"/>
                <a:gd name="T41" fmla="*/ 283 h 680"/>
                <a:gd name="T42" fmla="*/ 113 w 1020"/>
                <a:gd name="T43" fmla="*/ 397 h 680"/>
                <a:gd name="T44" fmla="*/ 56 w 1020"/>
                <a:gd name="T45" fmla="*/ 397 h 680"/>
                <a:gd name="T46" fmla="*/ 56 w 1020"/>
                <a:gd name="T47" fmla="*/ 510 h 680"/>
                <a:gd name="T48" fmla="*/ 0 w 1020"/>
                <a:gd name="T49" fmla="*/ 510 h 680"/>
                <a:gd name="T50" fmla="*/ 0 w 1020"/>
                <a:gd name="T51" fmla="*/ 680 h 680"/>
                <a:gd name="T52" fmla="*/ 113 w 1020"/>
                <a:gd name="T53" fmla="*/ 680 h 680"/>
                <a:gd name="T54" fmla="*/ 113 w 1020"/>
                <a:gd name="T55" fmla="*/ 624 h 680"/>
                <a:gd name="T56" fmla="*/ 170 w 1020"/>
                <a:gd name="T57" fmla="*/ 624 h 680"/>
                <a:gd name="T58" fmla="*/ 170 w 1020"/>
                <a:gd name="T59" fmla="*/ 680 h 680"/>
                <a:gd name="T60" fmla="*/ 340 w 1020"/>
                <a:gd name="T61" fmla="*/ 680 h 680"/>
                <a:gd name="T62" fmla="*/ 340 w 1020"/>
                <a:gd name="T63" fmla="*/ 624 h 680"/>
                <a:gd name="T64" fmla="*/ 453 w 1020"/>
                <a:gd name="T65" fmla="*/ 624 h 680"/>
                <a:gd name="T66" fmla="*/ 453 w 1020"/>
                <a:gd name="T67" fmla="*/ 567 h 680"/>
                <a:gd name="T68" fmla="*/ 510 w 1020"/>
                <a:gd name="T69" fmla="*/ 567 h 680"/>
                <a:gd name="T70" fmla="*/ 510 w 1020"/>
                <a:gd name="T71" fmla="*/ 624 h 680"/>
                <a:gd name="T72" fmla="*/ 624 w 1020"/>
                <a:gd name="T73" fmla="*/ 624 h 680"/>
                <a:gd name="T74" fmla="*/ 624 w 1020"/>
                <a:gd name="T75" fmla="*/ 680 h 680"/>
                <a:gd name="T76" fmla="*/ 850 w 1020"/>
                <a:gd name="T77" fmla="*/ 680 h 680"/>
                <a:gd name="T78" fmla="*/ 850 w 1020"/>
                <a:gd name="T79" fmla="*/ 624 h 680"/>
                <a:gd name="T80" fmla="*/ 907 w 1020"/>
                <a:gd name="T81" fmla="*/ 624 h 680"/>
                <a:gd name="T82" fmla="*/ 907 w 1020"/>
                <a:gd name="T83" fmla="*/ 510 h 680"/>
                <a:gd name="T84" fmla="*/ 964 w 1020"/>
                <a:gd name="T85" fmla="*/ 510 h 680"/>
                <a:gd name="T86" fmla="*/ 964 w 1020"/>
                <a:gd name="T87" fmla="*/ 567 h 680"/>
                <a:gd name="T88" fmla="*/ 1020 w 1020"/>
                <a:gd name="T8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680">
                  <a:moveTo>
                    <a:pt x="1020" y="567"/>
                  </a:moveTo>
                  <a:lnTo>
                    <a:pt x="102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0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102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08927795-4240-4ADB-95BD-057CB8F1A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38"/>
              <a:ext cx="680" cy="737"/>
            </a:xfrm>
            <a:custGeom>
              <a:avLst/>
              <a:gdLst>
                <a:gd name="T0" fmla="*/ 567 w 680"/>
                <a:gd name="T1" fmla="*/ 737 h 737"/>
                <a:gd name="T2" fmla="*/ 453 w 680"/>
                <a:gd name="T3" fmla="*/ 737 h 737"/>
                <a:gd name="T4" fmla="*/ 453 w 680"/>
                <a:gd name="T5" fmla="*/ 681 h 737"/>
                <a:gd name="T6" fmla="*/ 397 w 680"/>
                <a:gd name="T7" fmla="*/ 681 h 737"/>
                <a:gd name="T8" fmla="*/ 397 w 680"/>
                <a:gd name="T9" fmla="*/ 624 h 737"/>
                <a:gd name="T10" fmla="*/ 340 w 680"/>
                <a:gd name="T11" fmla="*/ 624 h 737"/>
                <a:gd name="T12" fmla="*/ 340 w 680"/>
                <a:gd name="T13" fmla="*/ 567 h 737"/>
                <a:gd name="T14" fmla="*/ 170 w 680"/>
                <a:gd name="T15" fmla="*/ 567 h 737"/>
                <a:gd name="T16" fmla="*/ 170 w 680"/>
                <a:gd name="T17" fmla="*/ 510 h 737"/>
                <a:gd name="T18" fmla="*/ 113 w 680"/>
                <a:gd name="T19" fmla="*/ 510 h 737"/>
                <a:gd name="T20" fmla="*/ 113 w 680"/>
                <a:gd name="T21" fmla="*/ 454 h 737"/>
                <a:gd name="T22" fmla="*/ 0 w 680"/>
                <a:gd name="T23" fmla="*/ 454 h 737"/>
                <a:gd name="T24" fmla="*/ 0 w 680"/>
                <a:gd name="T25" fmla="*/ 284 h 737"/>
                <a:gd name="T26" fmla="*/ 56 w 680"/>
                <a:gd name="T27" fmla="*/ 284 h 737"/>
                <a:gd name="T28" fmla="*/ 56 w 680"/>
                <a:gd name="T29" fmla="*/ 227 h 737"/>
                <a:gd name="T30" fmla="*/ 113 w 680"/>
                <a:gd name="T31" fmla="*/ 227 h 737"/>
                <a:gd name="T32" fmla="*/ 113 w 680"/>
                <a:gd name="T33" fmla="*/ 170 h 737"/>
                <a:gd name="T34" fmla="*/ 170 w 680"/>
                <a:gd name="T35" fmla="*/ 170 h 737"/>
                <a:gd name="T36" fmla="*/ 170 w 680"/>
                <a:gd name="T37" fmla="*/ 57 h 737"/>
                <a:gd name="T38" fmla="*/ 226 w 680"/>
                <a:gd name="T39" fmla="*/ 57 h 737"/>
                <a:gd name="T40" fmla="*/ 226 w 680"/>
                <a:gd name="T41" fmla="*/ 0 h 737"/>
                <a:gd name="T42" fmla="*/ 283 w 680"/>
                <a:gd name="T43" fmla="*/ 0 h 737"/>
                <a:gd name="T44" fmla="*/ 283 w 680"/>
                <a:gd name="T45" fmla="*/ 57 h 737"/>
                <a:gd name="T46" fmla="*/ 340 w 680"/>
                <a:gd name="T47" fmla="*/ 57 h 737"/>
                <a:gd name="T48" fmla="*/ 340 w 680"/>
                <a:gd name="T49" fmla="*/ 114 h 737"/>
                <a:gd name="T50" fmla="*/ 397 w 680"/>
                <a:gd name="T51" fmla="*/ 114 h 737"/>
                <a:gd name="T52" fmla="*/ 397 w 680"/>
                <a:gd name="T53" fmla="*/ 170 h 737"/>
                <a:gd name="T54" fmla="*/ 623 w 680"/>
                <a:gd name="T55" fmla="*/ 170 h 737"/>
                <a:gd name="T56" fmla="*/ 623 w 680"/>
                <a:gd name="T57" fmla="*/ 454 h 737"/>
                <a:gd name="T58" fmla="*/ 680 w 680"/>
                <a:gd name="T59" fmla="*/ 454 h 737"/>
                <a:gd name="T60" fmla="*/ 680 w 680"/>
                <a:gd name="T61" fmla="*/ 624 h 737"/>
                <a:gd name="T62" fmla="*/ 623 w 680"/>
                <a:gd name="T63" fmla="*/ 624 h 737"/>
                <a:gd name="T64" fmla="*/ 623 w 680"/>
                <a:gd name="T65" fmla="*/ 681 h 737"/>
                <a:gd name="T66" fmla="*/ 567 w 680"/>
                <a:gd name="T67" fmla="*/ 681 h 737"/>
                <a:gd name="T68" fmla="*/ 567 w 680"/>
                <a:gd name="T6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567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170"/>
                  </a:lnTo>
                  <a:lnTo>
                    <a:pt x="623" y="170"/>
                  </a:lnTo>
                  <a:lnTo>
                    <a:pt x="62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567" y="681"/>
                  </a:lnTo>
                  <a:lnTo>
                    <a:pt x="56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FB947AEA-D9E8-4EBE-80D3-BF162DB73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3011"/>
              <a:ext cx="397" cy="397"/>
            </a:xfrm>
            <a:custGeom>
              <a:avLst/>
              <a:gdLst>
                <a:gd name="T0" fmla="*/ 340 w 397"/>
                <a:gd name="T1" fmla="*/ 114 h 397"/>
                <a:gd name="T2" fmla="*/ 340 w 397"/>
                <a:gd name="T3" fmla="*/ 341 h 397"/>
                <a:gd name="T4" fmla="*/ 397 w 397"/>
                <a:gd name="T5" fmla="*/ 341 h 397"/>
                <a:gd name="T6" fmla="*/ 397 w 397"/>
                <a:gd name="T7" fmla="*/ 397 h 397"/>
                <a:gd name="T8" fmla="*/ 114 w 397"/>
                <a:gd name="T9" fmla="*/ 397 h 397"/>
                <a:gd name="T10" fmla="*/ 114 w 397"/>
                <a:gd name="T11" fmla="*/ 341 h 397"/>
                <a:gd name="T12" fmla="*/ 57 w 397"/>
                <a:gd name="T13" fmla="*/ 341 h 397"/>
                <a:gd name="T14" fmla="*/ 57 w 397"/>
                <a:gd name="T15" fmla="*/ 284 h 397"/>
                <a:gd name="T16" fmla="*/ 0 w 397"/>
                <a:gd name="T17" fmla="*/ 284 h 397"/>
                <a:gd name="T18" fmla="*/ 0 w 397"/>
                <a:gd name="T19" fmla="*/ 114 h 397"/>
                <a:gd name="T20" fmla="*/ 57 w 397"/>
                <a:gd name="T21" fmla="*/ 114 h 397"/>
                <a:gd name="T22" fmla="*/ 57 w 397"/>
                <a:gd name="T23" fmla="*/ 57 h 397"/>
                <a:gd name="T24" fmla="*/ 114 w 397"/>
                <a:gd name="T25" fmla="*/ 57 h 397"/>
                <a:gd name="T26" fmla="*/ 114 w 397"/>
                <a:gd name="T27" fmla="*/ 0 h 397"/>
                <a:gd name="T28" fmla="*/ 227 w 397"/>
                <a:gd name="T29" fmla="*/ 0 h 397"/>
                <a:gd name="T30" fmla="*/ 227 w 397"/>
                <a:gd name="T31" fmla="*/ 57 h 397"/>
                <a:gd name="T32" fmla="*/ 284 w 397"/>
                <a:gd name="T33" fmla="*/ 57 h 397"/>
                <a:gd name="T34" fmla="*/ 284 w 397"/>
                <a:gd name="T35" fmla="*/ 114 h 397"/>
                <a:gd name="T36" fmla="*/ 340 w 397"/>
                <a:gd name="T37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40" y="114"/>
                  </a:moveTo>
                  <a:lnTo>
                    <a:pt x="34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114" y="397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402ABC22-0D6F-41F8-94E1-2DFCBB81C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170 h 680"/>
                <a:gd name="T4" fmla="*/ 56 w 794"/>
                <a:gd name="T5" fmla="*/ 170 h 680"/>
                <a:gd name="T6" fmla="*/ 56 w 794"/>
                <a:gd name="T7" fmla="*/ 397 h 680"/>
                <a:gd name="T8" fmla="*/ 283 w 794"/>
                <a:gd name="T9" fmla="*/ 397 h 680"/>
                <a:gd name="T10" fmla="*/ 283 w 794"/>
                <a:gd name="T11" fmla="*/ 624 h 680"/>
                <a:gd name="T12" fmla="*/ 340 w 794"/>
                <a:gd name="T13" fmla="*/ 624 h 680"/>
                <a:gd name="T14" fmla="*/ 340 w 794"/>
                <a:gd name="T15" fmla="*/ 680 h 680"/>
                <a:gd name="T16" fmla="*/ 397 w 794"/>
                <a:gd name="T17" fmla="*/ 680 h 680"/>
                <a:gd name="T18" fmla="*/ 397 w 794"/>
                <a:gd name="T19" fmla="*/ 624 h 680"/>
                <a:gd name="T20" fmla="*/ 453 w 794"/>
                <a:gd name="T21" fmla="*/ 624 h 680"/>
                <a:gd name="T22" fmla="*/ 453 w 794"/>
                <a:gd name="T23" fmla="*/ 567 h 680"/>
                <a:gd name="T24" fmla="*/ 510 w 794"/>
                <a:gd name="T25" fmla="*/ 567 h 680"/>
                <a:gd name="T26" fmla="*/ 510 w 794"/>
                <a:gd name="T27" fmla="*/ 510 h 680"/>
                <a:gd name="T28" fmla="*/ 567 w 794"/>
                <a:gd name="T29" fmla="*/ 510 h 680"/>
                <a:gd name="T30" fmla="*/ 567 w 794"/>
                <a:gd name="T31" fmla="*/ 397 h 680"/>
                <a:gd name="T32" fmla="*/ 623 w 794"/>
                <a:gd name="T33" fmla="*/ 397 h 680"/>
                <a:gd name="T34" fmla="*/ 623 w 794"/>
                <a:gd name="T35" fmla="*/ 340 h 680"/>
                <a:gd name="T36" fmla="*/ 680 w 794"/>
                <a:gd name="T37" fmla="*/ 340 h 680"/>
                <a:gd name="T38" fmla="*/ 680 w 794"/>
                <a:gd name="T39" fmla="*/ 227 h 680"/>
                <a:gd name="T40" fmla="*/ 737 w 794"/>
                <a:gd name="T41" fmla="*/ 227 h 680"/>
                <a:gd name="T42" fmla="*/ 737 w 794"/>
                <a:gd name="T43" fmla="*/ 170 h 680"/>
                <a:gd name="T44" fmla="*/ 794 w 794"/>
                <a:gd name="T45" fmla="*/ 170 h 680"/>
                <a:gd name="T46" fmla="*/ 794 w 794"/>
                <a:gd name="T47" fmla="*/ 113 h 680"/>
                <a:gd name="T48" fmla="*/ 737 w 794"/>
                <a:gd name="T49" fmla="*/ 113 h 680"/>
                <a:gd name="T50" fmla="*/ 737 w 794"/>
                <a:gd name="T51" fmla="*/ 57 h 680"/>
                <a:gd name="T52" fmla="*/ 567 w 794"/>
                <a:gd name="T53" fmla="*/ 57 h 680"/>
                <a:gd name="T54" fmla="*/ 567 w 794"/>
                <a:gd name="T55" fmla="*/ 113 h 680"/>
                <a:gd name="T56" fmla="*/ 340 w 794"/>
                <a:gd name="T57" fmla="*/ 113 h 680"/>
                <a:gd name="T58" fmla="*/ 340 w 794"/>
                <a:gd name="T59" fmla="*/ 57 h 680"/>
                <a:gd name="T60" fmla="*/ 227 w 794"/>
                <a:gd name="T61" fmla="*/ 57 h 680"/>
                <a:gd name="T62" fmla="*/ 227 w 794"/>
                <a:gd name="T63" fmla="*/ 0 h 680"/>
                <a:gd name="T64" fmla="*/ 56 w 794"/>
                <a:gd name="T65" fmla="*/ 0 h 680"/>
                <a:gd name="T66" fmla="*/ 56 w 794"/>
                <a:gd name="T67" fmla="*/ 113 h 680"/>
                <a:gd name="T68" fmla="*/ 0 w 794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97"/>
                  </a:lnTo>
                  <a:lnTo>
                    <a:pt x="283" y="397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40A7D5C2-23B8-4FED-B2DA-6E77421CC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00"/>
              <a:ext cx="908" cy="2211"/>
            </a:xfrm>
            <a:custGeom>
              <a:avLst/>
              <a:gdLst>
                <a:gd name="T0" fmla="*/ 227 w 908"/>
                <a:gd name="T1" fmla="*/ 2041 h 2211"/>
                <a:gd name="T2" fmla="*/ 171 w 908"/>
                <a:gd name="T3" fmla="*/ 1928 h 2211"/>
                <a:gd name="T4" fmla="*/ 114 w 908"/>
                <a:gd name="T5" fmla="*/ 1474 h 2211"/>
                <a:gd name="T6" fmla="*/ 57 w 908"/>
                <a:gd name="T7" fmla="*/ 1418 h 2211"/>
                <a:gd name="T8" fmla="*/ 0 w 908"/>
                <a:gd name="T9" fmla="*/ 1361 h 2211"/>
                <a:gd name="T10" fmla="*/ 57 w 908"/>
                <a:gd name="T11" fmla="*/ 1304 h 2211"/>
                <a:gd name="T12" fmla="*/ 171 w 908"/>
                <a:gd name="T13" fmla="*/ 1134 h 2211"/>
                <a:gd name="T14" fmla="*/ 227 w 908"/>
                <a:gd name="T15" fmla="*/ 1021 h 2211"/>
                <a:gd name="T16" fmla="*/ 171 w 908"/>
                <a:gd name="T17" fmla="*/ 964 h 2211"/>
                <a:gd name="T18" fmla="*/ 114 w 908"/>
                <a:gd name="T19" fmla="*/ 907 h 2211"/>
                <a:gd name="T20" fmla="*/ 57 w 908"/>
                <a:gd name="T21" fmla="*/ 851 h 2211"/>
                <a:gd name="T22" fmla="*/ 0 w 908"/>
                <a:gd name="T23" fmla="*/ 794 h 2211"/>
                <a:gd name="T24" fmla="*/ 171 w 908"/>
                <a:gd name="T25" fmla="*/ 680 h 2211"/>
                <a:gd name="T26" fmla="*/ 284 w 908"/>
                <a:gd name="T27" fmla="*/ 397 h 2211"/>
                <a:gd name="T28" fmla="*/ 341 w 908"/>
                <a:gd name="T29" fmla="*/ 340 h 2211"/>
                <a:gd name="T30" fmla="*/ 397 w 908"/>
                <a:gd name="T31" fmla="*/ 284 h 2211"/>
                <a:gd name="T32" fmla="*/ 511 w 908"/>
                <a:gd name="T33" fmla="*/ 170 h 2211"/>
                <a:gd name="T34" fmla="*/ 567 w 908"/>
                <a:gd name="T35" fmla="*/ 57 h 2211"/>
                <a:gd name="T36" fmla="*/ 681 w 908"/>
                <a:gd name="T37" fmla="*/ 0 h 2211"/>
                <a:gd name="T38" fmla="*/ 738 w 908"/>
                <a:gd name="T39" fmla="*/ 227 h 2211"/>
                <a:gd name="T40" fmla="*/ 681 w 908"/>
                <a:gd name="T41" fmla="*/ 284 h 2211"/>
                <a:gd name="T42" fmla="*/ 624 w 908"/>
                <a:gd name="T43" fmla="*/ 340 h 2211"/>
                <a:gd name="T44" fmla="*/ 624 w 908"/>
                <a:gd name="T45" fmla="*/ 624 h 2211"/>
                <a:gd name="T46" fmla="*/ 738 w 908"/>
                <a:gd name="T47" fmla="*/ 851 h 2211"/>
                <a:gd name="T48" fmla="*/ 681 w 908"/>
                <a:gd name="T49" fmla="*/ 907 h 2211"/>
                <a:gd name="T50" fmla="*/ 624 w 908"/>
                <a:gd name="T51" fmla="*/ 1077 h 2211"/>
                <a:gd name="T52" fmla="*/ 681 w 908"/>
                <a:gd name="T53" fmla="*/ 1191 h 2211"/>
                <a:gd name="T54" fmla="*/ 624 w 908"/>
                <a:gd name="T55" fmla="*/ 1247 h 2211"/>
                <a:gd name="T56" fmla="*/ 567 w 908"/>
                <a:gd name="T57" fmla="*/ 1304 h 2211"/>
                <a:gd name="T58" fmla="*/ 511 w 908"/>
                <a:gd name="T59" fmla="*/ 1361 h 2211"/>
                <a:gd name="T60" fmla="*/ 567 w 908"/>
                <a:gd name="T61" fmla="*/ 1418 h 2211"/>
                <a:gd name="T62" fmla="*/ 624 w 908"/>
                <a:gd name="T63" fmla="*/ 1474 h 2211"/>
                <a:gd name="T64" fmla="*/ 851 w 908"/>
                <a:gd name="T65" fmla="*/ 1588 h 2211"/>
                <a:gd name="T66" fmla="*/ 794 w 908"/>
                <a:gd name="T67" fmla="*/ 1758 h 2211"/>
                <a:gd name="T68" fmla="*/ 851 w 908"/>
                <a:gd name="T69" fmla="*/ 1871 h 2211"/>
                <a:gd name="T70" fmla="*/ 908 w 908"/>
                <a:gd name="T71" fmla="*/ 2098 h 2211"/>
                <a:gd name="T72" fmla="*/ 851 w 908"/>
                <a:gd name="T73" fmla="*/ 2155 h 2211"/>
                <a:gd name="T74" fmla="*/ 738 w 908"/>
                <a:gd name="T75" fmla="*/ 2211 h 2211"/>
                <a:gd name="T76" fmla="*/ 681 w 908"/>
                <a:gd name="T77" fmla="*/ 2155 h 2211"/>
                <a:gd name="T78" fmla="*/ 511 w 908"/>
                <a:gd name="T79" fmla="*/ 2211 h 2211"/>
                <a:gd name="T80" fmla="*/ 284 w 908"/>
                <a:gd name="T81" fmla="*/ 2155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2211">
                  <a:moveTo>
                    <a:pt x="227" y="2155"/>
                  </a:moveTo>
                  <a:lnTo>
                    <a:pt x="227" y="2041"/>
                  </a:lnTo>
                  <a:lnTo>
                    <a:pt x="171" y="2041"/>
                  </a:lnTo>
                  <a:lnTo>
                    <a:pt x="171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304"/>
                  </a:lnTo>
                  <a:lnTo>
                    <a:pt x="171" y="1304"/>
                  </a:lnTo>
                  <a:lnTo>
                    <a:pt x="171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171" y="794"/>
                  </a:lnTo>
                  <a:lnTo>
                    <a:pt x="171" y="680"/>
                  </a:lnTo>
                  <a:lnTo>
                    <a:pt x="284" y="68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738" y="0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738" y="624"/>
                  </a:lnTo>
                  <a:lnTo>
                    <a:pt x="738" y="851"/>
                  </a:lnTo>
                  <a:lnTo>
                    <a:pt x="681" y="851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1077"/>
                  </a:lnTo>
                  <a:lnTo>
                    <a:pt x="681" y="1077"/>
                  </a:lnTo>
                  <a:lnTo>
                    <a:pt x="681" y="1191"/>
                  </a:lnTo>
                  <a:lnTo>
                    <a:pt x="624" y="1191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1" y="1304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624" y="1418"/>
                  </a:lnTo>
                  <a:lnTo>
                    <a:pt x="624" y="1474"/>
                  </a:lnTo>
                  <a:lnTo>
                    <a:pt x="851" y="1474"/>
                  </a:lnTo>
                  <a:lnTo>
                    <a:pt x="851" y="1588"/>
                  </a:lnTo>
                  <a:lnTo>
                    <a:pt x="794" y="1588"/>
                  </a:lnTo>
                  <a:lnTo>
                    <a:pt x="794" y="1758"/>
                  </a:lnTo>
                  <a:lnTo>
                    <a:pt x="851" y="1758"/>
                  </a:lnTo>
                  <a:lnTo>
                    <a:pt x="851" y="1871"/>
                  </a:lnTo>
                  <a:lnTo>
                    <a:pt x="908" y="1871"/>
                  </a:lnTo>
                  <a:lnTo>
                    <a:pt x="908" y="2098"/>
                  </a:lnTo>
                  <a:lnTo>
                    <a:pt x="851" y="2098"/>
                  </a:lnTo>
                  <a:lnTo>
                    <a:pt x="851" y="2155"/>
                  </a:lnTo>
                  <a:lnTo>
                    <a:pt x="738" y="2155"/>
                  </a:lnTo>
                  <a:lnTo>
                    <a:pt x="738" y="2211"/>
                  </a:lnTo>
                  <a:lnTo>
                    <a:pt x="681" y="2211"/>
                  </a:lnTo>
                  <a:lnTo>
                    <a:pt x="681" y="2155"/>
                  </a:lnTo>
                  <a:lnTo>
                    <a:pt x="511" y="2155"/>
                  </a:lnTo>
                  <a:lnTo>
                    <a:pt x="511" y="2211"/>
                  </a:lnTo>
                  <a:lnTo>
                    <a:pt x="284" y="2211"/>
                  </a:lnTo>
                  <a:lnTo>
                    <a:pt x="284" y="2155"/>
                  </a:lnTo>
                  <a:lnTo>
                    <a:pt x="227" y="21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C255EAF2-7D88-4997-96EE-31BB7F466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417"/>
            </a:xfrm>
            <a:custGeom>
              <a:avLst/>
              <a:gdLst>
                <a:gd name="T0" fmla="*/ 114 w 1134"/>
                <a:gd name="T1" fmla="*/ 1190 h 1417"/>
                <a:gd name="T2" fmla="*/ 340 w 1134"/>
                <a:gd name="T3" fmla="*/ 1190 h 1417"/>
                <a:gd name="T4" fmla="*/ 340 w 1134"/>
                <a:gd name="T5" fmla="*/ 1134 h 1417"/>
                <a:gd name="T6" fmla="*/ 454 w 1134"/>
                <a:gd name="T7" fmla="*/ 1134 h 1417"/>
                <a:gd name="T8" fmla="*/ 454 w 1134"/>
                <a:gd name="T9" fmla="*/ 1077 h 1417"/>
                <a:gd name="T10" fmla="*/ 624 w 1134"/>
                <a:gd name="T11" fmla="*/ 1077 h 1417"/>
                <a:gd name="T12" fmla="*/ 624 w 1134"/>
                <a:gd name="T13" fmla="*/ 1134 h 1417"/>
                <a:gd name="T14" fmla="*/ 681 w 1134"/>
                <a:gd name="T15" fmla="*/ 1134 h 1417"/>
                <a:gd name="T16" fmla="*/ 681 w 1134"/>
                <a:gd name="T17" fmla="*/ 1190 h 1417"/>
                <a:gd name="T18" fmla="*/ 737 w 1134"/>
                <a:gd name="T19" fmla="*/ 1190 h 1417"/>
                <a:gd name="T20" fmla="*/ 737 w 1134"/>
                <a:gd name="T21" fmla="*/ 1304 h 1417"/>
                <a:gd name="T22" fmla="*/ 794 w 1134"/>
                <a:gd name="T23" fmla="*/ 1304 h 1417"/>
                <a:gd name="T24" fmla="*/ 794 w 1134"/>
                <a:gd name="T25" fmla="*/ 1417 h 1417"/>
                <a:gd name="T26" fmla="*/ 851 w 1134"/>
                <a:gd name="T27" fmla="*/ 1417 h 1417"/>
                <a:gd name="T28" fmla="*/ 851 w 1134"/>
                <a:gd name="T29" fmla="*/ 1360 h 1417"/>
                <a:gd name="T30" fmla="*/ 907 w 1134"/>
                <a:gd name="T31" fmla="*/ 1360 h 1417"/>
                <a:gd name="T32" fmla="*/ 907 w 1134"/>
                <a:gd name="T33" fmla="*/ 1247 h 1417"/>
                <a:gd name="T34" fmla="*/ 1078 w 1134"/>
                <a:gd name="T35" fmla="*/ 1247 h 1417"/>
                <a:gd name="T36" fmla="*/ 1078 w 1134"/>
                <a:gd name="T37" fmla="*/ 1304 h 1417"/>
                <a:gd name="T38" fmla="*/ 1134 w 1134"/>
                <a:gd name="T39" fmla="*/ 1304 h 1417"/>
                <a:gd name="T40" fmla="*/ 1134 w 1134"/>
                <a:gd name="T41" fmla="*/ 1190 h 1417"/>
                <a:gd name="T42" fmla="*/ 1078 w 1134"/>
                <a:gd name="T43" fmla="*/ 1190 h 1417"/>
                <a:gd name="T44" fmla="*/ 1078 w 1134"/>
                <a:gd name="T45" fmla="*/ 1077 h 1417"/>
                <a:gd name="T46" fmla="*/ 1021 w 1134"/>
                <a:gd name="T47" fmla="*/ 1077 h 1417"/>
                <a:gd name="T48" fmla="*/ 1021 w 1134"/>
                <a:gd name="T49" fmla="*/ 623 h 1417"/>
                <a:gd name="T50" fmla="*/ 964 w 1134"/>
                <a:gd name="T51" fmla="*/ 623 h 1417"/>
                <a:gd name="T52" fmla="*/ 964 w 1134"/>
                <a:gd name="T53" fmla="*/ 567 h 1417"/>
                <a:gd name="T54" fmla="*/ 907 w 1134"/>
                <a:gd name="T55" fmla="*/ 567 h 1417"/>
                <a:gd name="T56" fmla="*/ 907 w 1134"/>
                <a:gd name="T57" fmla="*/ 510 h 1417"/>
                <a:gd name="T58" fmla="*/ 964 w 1134"/>
                <a:gd name="T59" fmla="*/ 510 h 1417"/>
                <a:gd name="T60" fmla="*/ 964 w 1134"/>
                <a:gd name="T61" fmla="*/ 453 h 1417"/>
                <a:gd name="T62" fmla="*/ 1078 w 1134"/>
                <a:gd name="T63" fmla="*/ 453 h 1417"/>
                <a:gd name="T64" fmla="*/ 1078 w 1134"/>
                <a:gd name="T65" fmla="*/ 283 h 1417"/>
                <a:gd name="T66" fmla="*/ 1134 w 1134"/>
                <a:gd name="T67" fmla="*/ 283 h 1417"/>
                <a:gd name="T68" fmla="*/ 1134 w 1134"/>
                <a:gd name="T69" fmla="*/ 170 h 1417"/>
                <a:gd name="T70" fmla="*/ 1078 w 1134"/>
                <a:gd name="T71" fmla="*/ 170 h 1417"/>
                <a:gd name="T72" fmla="*/ 1078 w 1134"/>
                <a:gd name="T73" fmla="*/ 113 h 1417"/>
                <a:gd name="T74" fmla="*/ 1021 w 1134"/>
                <a:gd name="T75" fmla="*/ 113 h 1417"/>
                <a:gd name="T76" fmla="*/ 1021 w 1134"/>
                <a:gd name="T77" fmla="*/ 226 h 1417"/>
                <a:gd name="T78" fmla="*/ 737 w 1134"/>
                <a:gd name="T79" fmla="*/ 226 h 1417"/>
                <a:gd name="T80" fmla="*/ 737 w 1134"/>
                <a:gd name="T81" fmla="*/ 170 h 1417"/>
                <a:gd name="T82" fmla="*/ 624 w 1134"/>
                <a:gd name="T83" fmla="*/ 170 h 1417"/>
                <a:gd name="T84" fmla="*/ 624 w 1134"/>
                <a:gd name="T85" fmla="*/ 113 h 1417"/>
                <a:gd name="T86" fmla="*/ 567 w 1134"/>
                <a:gd name="T87" fmla="*/ 113 h 1417"/>
                <a:gd name="T88" fmla="*/ 567 w 1134"/>
                <a:gd name="T89" fmla="*/ 56 h 1417"/>
                <a:gd name="T90" fmla="*/ 511 w 1134"/>
                <a:gd name="T91" fmla="*/ 56 h 1417"/>
                <a:gd name="T92" fmla="*/ 511 w 1134"/>
                <a:gd name="T93" fmla="*/ 0 h 1417"/>
                <a:gd name="T94" fmla="*/ 454 w 1134"/>
                <a:gd name="T95" fmla="*/ 0 h 1417"/>
                <a:gd name="T96" fmla="*/ 454 w 1134"/>
                <a:gd name="T97" fmla="*/ 56 h 1417"/>
                <a:gd name="T98" fmla="*/ 284 w 1134"/>
                <a:gd name="T99" fmla="*/ 56 h 1417"/>
                <a:gd name="T100" fmla="*/ 284 w 1134"/>
                <a:gd name="T101" fmla="*/ 113 h 1417"/>
                <a:gd name="T102" fmla="*/ 114 w 1134"/>
                <a:gd name="T103" fmla="*/ 113 h 1417"/>
                <a:gd name="T104" fmla="*/ 114 w 1134"/>
                <a:gd name="T105" fmla="*/ 170 h 1417"/>
                <a:gd name="T106" fmla="*/ 0 w 1134"/>
                <a:gd name="T107" fmla="*/ 170 h 1417"/>
                <a:gd name="T108" fmla="*/ 0 w 1134"/>
                <a:gd name="T109" fmla="*/ 340 h 1417"/>
                <a:gd name="T110" fmla="*/ 57 w 1134"/>
                <a:gd name="T111" fmla="*/ 340 h 1417"/>
                <a:gd name="T112" fmla="*/ 57 w 1134"/>
                <a:gd name="T113" fmla="*/ 623 h 1417"/>
                <a:gd name="T114" fmla="*/ 114 w 1134"/>
                <a:gd name="T115" fmla="*/ 623 h 1417"/>
                <a:gd name="T116" fmla="*/ 114 w 1134"/>
                <a:gd name="T117" fmla="*/ 119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417">
                  <a:moveTo>
                    <a:pt x="114" y="1190"/>
                  </a:moveTo>
                  <a:lnTo>
                    <a:pt x="340" y="119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681" y="1134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851" y="1417"/>
                  </a:lnTo>
                  <a:lnTo>
                    <a:pt x="851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078" y="1247"/>
                  </a:lnTo>
                  <a:lnTo>
                    <a:pt x="1078" y="1304"/>
                  </a:lnTo>
                  <a:lnTo>
                    <a:pt x="1134" y="1304"/>
                  </a:lnTo>
                  <a:lnTo>
                    <a:pt x="1134" y="1190"/>
                  </a:lnTo>
                  <a:lnTo>
                    <a:pt x="1078" y="1190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78" y="453"/>
                  </a:lnTo>
                  <a:lnTo>
                    <a:pt x="1078" y="283"/>
                  </a:lnTo>
                  <a:lnTo>
                    <a:pt x="1134" y="283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119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C7D0FEB2-3280-46DB-830F-B4D2004B0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03"/>
              <a:ext cx="1077" cy="1474"/>
            </a:xfrm>
            <a:custGeom>
              <a:avLst/>
              <a:gdLst>
                <a:gd name="T0" fmla="*/ 170 w 1077"/>
                <a:gd name="T1" fmla="*/ 1304 h 1474"/>
                <a:gd name="T2" fmla="*/ 170 w 1077"/>
                <a:gd name="T3" fmla="*/ 1191 h 1474"/>
                <a:gd name="T4" fmla="*/ 113 w 1077"/>
                <a:gd name="T5" fmla="*/ 1191 h 1474"/>
                <a:gd name="T6" fmla="*/ 113 w 1077"/>
                <a:gd name="T7" fmla="*/ 1077 h 1474"/>
                <a:gd name="T8" fmla="*/ 56 w 1077"/>
                <a:gd name="T9" fmla="*/ 1077 h 1474"/>
                <a:gd name="T10" fmla="*/ 56 w 1077"/>
                <a:gd name="T11" fmla="*/ 227 h 1474"/>
                <a:gd name="T12" fmla="*/ 0 w 1077"/>
                <a:gd name="T13" fmla="*/ 227 h 1474"/>
                <a:gd name="T14" fmla="*/ 0 w 1077"/>
                <a:gd name="T15" fmla="*/ 0 h 1474"/>
                <a:gd name="T16" fmla="*/ 283 w 1077"/>
                <a:gd name="T17" fmla="*/ 0 h 1474"/>
                <a:gd name="T18" fmla="*/ 283 w 1077"/>
                <a:gd name="T19" fmla="*/ 57 h 1474"/>
                <a:gd name="T20" fmla="*/ 340 w 1077"/>
                <a:gd name="T21" fmla="*/ 57 h 1474"/>
                <a:gd name="T22" fmla="*/ 340 w 1077"/>
                <a:gd name="T23" fmla="*/ 227 h 1474"/>
                <a:gd name="T24" fmla="*/ 453 w 1077"/>
                <a:gd name="T25" fmla="*/ 227 h 1474"/>
                <a:gd name="T26" fmla="*/ 453 w 1077"/>
                <a:gd name="T27" fmla="*/ 284 h 1474"/>
                <a:gd name="T28" fmla="*/ 623 w 1077"/>
                <a:gd name="T29" fmla="*/ 284 h 1474"/>
                <a:gd name="T30" fmla="*/ 623 w 1077"/>
                <a:gd name="T31" fmla="*/ 567 h 1474"/>
                <a:gd name="T32" fmla="*/ 850 w 1077"/>
                <a:gd name="T33" fmla="*/ 567 h 1474"/>
                <a:gd name="T34" fmla="*/ 850 w 1077"/>
                <a:gd name="T35" fmla="*/ 681 h 1474"/>
                <a:gd name="T36" fmla="*/ 964 w 1077"/>
                <a:gd name="T37" fmla="*/ 681 h 1474"/>
                <a:gd name="T38" fmla="*/ 964 w 1077"/>
                <a:gd name="T39" fmla="*/ 737 h 1474"/>
                <a:gd name="T40" fmla="*/ 1020 w 1077"/>
                <a:gd name="T41" fmla="*/ 737 h 1474"/>
                <a:gd name="T42" fmla="*/ 1020 w 1077"/>
                <a:gd name="T43" fmla="*/ 794 h 1474"/>
                <a:gd name="T44" fmla="*/ 1077 w 1077"/>
                <a:gd name="T45" fmla="*/ 794 h 1474"/>
                <a:gd name="T46" fmla="*/ 1077 w 1077"/>
                <a:gd name="T47" fmla="*/ 1077 h 1474"/>
                <a:gd name="T48" fmla="*/ 1020 w 1077"/>
                <a:gd name="T49" fmla="*/ 1077 h 1474"/>
                <a:gd name="T50" fmla="*/ 964 w 1077"/>
                <a:gd name="T51" fmla="*/ 1077 h 1474"/>
                <a:gd name="T52" fmla="*/ 964 w 1077"/>
                <a:gd name="T53" fmla="*/ 1191 h 1474"/>
                <a:gd name="T54" fmla="*/ 793 w 1077"/>
                <a:gd name="T55" fmla="*/ 1191 h 1474"/>
                <a:gd name="T56" fmla="*/ 793 w 1077"/>
                <a:gd name="T57" fmla="*/ 1248 h 1474"/>
                <a:gd name="T58" fmla="*/ 850 w 1077"/>
                <a:gd name="T59" fmla="*/ 1248 h 1474"/>
                <a:gd name="T60" fmla="*/ 850 w 1077"/>
                <a:gd name="T61" fmla="*/ 1304 h 1474"/>
                <a:gd name="T62" fmla="*/ 907 w 1077"/>
                <a:gd name="T63" fmla="*/ 1304 h 1474"/>
                <a:gd name="T64" fmla="*/ 907 w 1077"/>
                <a:gd name="T65" fmla="*/ 1474 h 1474"/>
                <a:gd name="T66" fmla="*/ 623 w 1077"/>
                <a:gd name="T67" fmla="*/ 1474 h 1474"/>
                <a:gd name="T68" fmla="*/ 623 w 1077"/>
                <a:gd name="T69" fmla="*/ 1418 h 1474"/>
                <a:gd name="T70" fmla="*/ 510 w 1077"/>
                <a:gd name="T71" fmla="*/ 1418 h 1474"/>
                <a:gd name="T72" fmla="*/ 510 w 1077"/>
                <a:gd name="T73" fmla="*/ 1361 h 1474"/>
                <a:gd name="T74" fmla="*/ 453 w 1077"/>
                <a:gd name="T75" fmla="*/ 1361 h 1474"/>
                <a:gd name="T76" fmla="*/ 453 w 1077"/>
                <a:gd name="T77" fmla="*/ 1304 h 1474"/>
                <a:gd name="T78" fmla="*/ 397 w 1077"/>
                <a:gd name="T79" fmla="*/ 1304 h 1474"/>
                <a:gd name="T80" fmla="*/ 397 w 1077"/>
                <a:gd name="T81" fmla="*/ 1248 h 1474"/>
                <a:gd name="T82" fmla="*/ 340 w 1077"/>
                <a:gd name="T83" fmla="*/ 1248 h 1474"/>
                <a:gd name="T84" fmla="*/ 340 w 1077"/>
                <a:gd name="T85" fmla="*/ 1304 h 1474"/>
                <a:gd name="T86" fmla="*/ 170 w 1077"/>
                <a:gd name="T87" fmla="*/ 130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7" h="1474">
                  <a:moveTo>
                    <a:pt x="170" y="1304"/>
                  </a:moveTo>
                  <a:lnTo>
                    <a:pt x="170" y="1191"/>
                  </a:lnTo>
                  <a:lnTo>
                    <a:pt x="113" y="1191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623" y="284"/>
                  </a:lnTo>
                  <a:lnTo>
                    <a:pt x="623" y="56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20" y="737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1077"/>
                  </a:lnTo>
                  <a:lnTo>
                    <a:pt x="1020" y="1077"/>
                  </a:lnTo>
                  <a:lnTo>
                    <a:pt x="964" y="1077"/>
                  </a:lnTo>
                  <a:lnTo>
                    <a:pt x="964" y="1191"/>
                  </a:lnTo>
                  <a:lnTo>
                    <a:pt x="793" y="1191"/>
                  </a:lnTo>
                  <a:lnTo>
                    <a:pt x="793" y="1248"/>
                  </a:lnTo>
                  <a:lnTo>
                    <a:pt x="850" y="1248"/>
                  </a:lnTo>
                  <a:lnTo>
                    <a:pt x="850" y="1304"/>
                  </a:lnTo>
                  <a:lnTo>
                    <a:pt x="907" y="1304"/>
                  </a:lnTo>
                  <a:lnTo>
                    <a:pt x="907" y="1474"/>
                  </a:lnTo>
                  <a:lnTo>
                    <a:pt x="623" y="1474"/>
                  </a:lnTo>
                  <a:lnTo>
                    <a:pt x="623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304"/>
                  </a:lnTo>
                  <a:lnTo>
                    <a:pt x="17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82ACE7B9-D489-4F83-AB3B-7C9169431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743"/>
              <a:ext cx="907" cy="1078"/>
            </a:xfrm>
            <a:custGeom>
              <a:avLst/>
              <a:gdLst>
                <a:gd name="T0" fmla="*/ 851 w 907"/>
                <a:gd name="T1" fmla="*/ 1078 h 1078"/>
                <a:gd name="T2" fmla="*/ 624 w 907"/>
                <a:gd name="T3" fmla="*/ 1078 h 1078"/>
                <a:gd name="T4" fmla="*/ 624 w 907"/>
                <a:gd name="T5" fmla="*/ 1021 h 1078"/>
                <a:gd name="T6" fmla="*/ 340 w 907"/>
                <a:gd name="T7" fmla="*/ 1021 h 1078"/>
                <a:gd name="T8" fmla="*/ 340 w 907"/>
                <a:gd name="T9" fmla="*/ 1078 h 1078"/>
                <a:gd name="T10" fmla="*/ 284 w 907"/>
                <a:gd name="T11" fmla="*/ 1078 h 1078"/>
                <a:gd name="T12" fmla="*/ 284 w 907"/>
                <a:gd name="T13" fmla="*/ 1021 h 1078"/>
                <a:gd name="T14" fmla="*/ 114 w 907"/>
                <a:gd name="T15" fmla="*/ 1021 h 1078"/>
                <a:gd name="T16" fmla="*/ 114 w 907"/>
                <a:gd name="T17" fmla="*/ 964 h 1078"/>
                <a:gd name="T18" fmla="*/ 57 w 907"/>
                <a:gd name="T19" fmla="*/ 964 h 1078"/>
                <a:gd name="T20" fmla="*/ 57 w 907"/>
                <a:gd name="T21" fmla="*/ 908 h 1078"/>
                <a:gd name="T22" fmla="*/ 114 w 907"/>
                <a:gd name="T23" fmla="*/ 908 h 1078"/>
                <a:gd name="T24" fmla="*/ 114 w 907"/>
                <a:gd name="T25" fmla="*/ 681 h 1078"/>
                <a:gd name="T26" fmla="*/ 0 w 907"/>
                <a:gd name="T27" fmla="*/ 681 h 1078"/>
                <a:gd name="T28" fmla="*/ 0 w 907"/>
                <a:gd name="T29" fmla="*/ 397 h 1078"/>
                <a:gd name="T30" fmla="*/ 57 w 907"/>
                <a:gd name="T31" fmla="*/ 397 h 1078"/>
                <a:gd name="T32" fmla="*/ 57 w 907"/>
                <a:gd name="T33" fmla="*/ 284 h 1078"/>
                <a:gd name="T34" fmla="*/ 114 w 907"/>
                <a:gd name="T35" fmla="*/ 284 h 1078"/>
                <a:gd name="T36" fmla="*/ 114 w 907"/>
                <a:gd name="T37" fmla="*/ 57 h 1078"/>
                <a:gd name="T38" fmla="*/ 227 w 907"/>
                <a:gd name="T39" fmla="*/ 57 h 1078"/>
                <a:gd name="T40" fmla="*/ 227 w 907"/>
                <a:gd name="T41" fmla="*/ 0 h 1078"/>
                <a:gd name="T42" fmla="*/ 284 w 907"/>
                <a:gd name="T43" fmla="*/ 0 h 1078"/>
                <a:gd name="T44" fmla="*/ 284 w 907"/>
                <a:gd name="T45" fmla="*/ 114 h 1078"/>
                <a:gd name="T46" fmla="*/ 340 w 907"/>
                <a:gd name="T47" fmla="*/ 114 h 1078"/>
                <a:gd name="T48" fmla="*/ 340 w 907"/>
                <a:gd name="T49" fmla="*/ 170 h 1078"/>
                <a:gd name="T50" fmla="*/ 454 w 907"/>
                <a:gd name="T51" fmla="*/ 170 h 1078"/>
                <a:gd name="T52" fmla="*/ 454 w 907"/>
                <a:gd name="T53" fmla="*/ 227 h 1078"/>
                <a:gd name="T54" fmla="*/ 510 w 907"/>
                <a:gd name="T55" fmla="*/ 227 h 1078"/>
                <a:gd name="T56" fmla="*/ 510 w 907"/>
                <a:gd name="T57" fmla="*/ 284 h 1078"/>
                <a:gd name="T58" fmla="*/ 510 w 907"/>
                <a:gd name="T59" fmla="*/ 341 h 1078"/>
                <a:gd name="T60" fmla="*/ 567 w 907"/>
                <a:gd name="T61" fmla="*/ 341 h 1078"/>
                <a:gd name="T62" fmla="*/ 567 w 907"/>
                <a:gd name="T63" fmla="*/ 397 h 1078"/>
                <a:gd name="T64" fmla="*/ 681 w 907"/>
                <a:gd name="T65" fmla="*/ 397 h 1078"/>
                <a:gd name="T66" fmla="*/ 681 w 907"/>
                <a:gd name="T67" fmla="*/ 454 h 1078"/>
                <a:gd name="T68" fmla="*/ 624 w 907"/>
                <a:gd name="T69" fmla="*/ 454 h 1078"/>
                <a:gd name="T70" fmla="*/ 624 w 907"/>
                <a:gd name="T71" fmla="*/ 567 h 1078"/>
                <a:gd name="T72" fmla="*/ 510 w 907"/>
                <a:gd name="T73" fmla="*/ 567 h 1078"/>
                <a:gd name="T74" fmla="*/ 510 w 907"/>
                <a:gd name="T75" fmla="*/ 624 h 1078"/>
                <a:gd name="T76" fmla="*/ 624 w 907"/>
                <a:gd name="T77" fmla="*/ 624 h 1078"/>
                <a:gd name="T78" fmla="*/ 624 w 907"/>
                <a:gd name="T79" fmla="*/ 681 h 1078"/>
                <a:gd name="T80" fmla="*/ 681 w 907"/>
                <a:gd name="T81" fmla="*/ 681 h 1078"/>
                <a:gd name="T82" fmla="*/ 681 w 907"/>
                <a:gd name="T83" fmla="*/ 737 h 1078"/>
                <a:gd name="T84" fmla="*/ 907 w 907"/>
                <a:gd name="T85" fmla="*/ 737 h 1078"/>
                <a:gd name="T86" fmla="*/ 907 w 907"/>
                <a:gd name="T87" fmla="*/ 964 h 1078"/>
                <a:gd name="T88" fmla="*/ 907 w 907"/>
                <a:gd name="T89" fmla="*/ 1021 h 1078"/>
                <a:gd name="T90" fmla="*/ 851 w 907"/>
                <a:gd name="T91" fmla="*/ 1021 h 1078"/>
                <a:gd name="T92" fmla="*/ 851 w 907"/>
                <a:gd name="T9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1078">
                  <a:moveTo>
                    <a:pt x="851" y="1078"/>
                  </a:moveTo>
                  <a:lnTo>
                    <a:pt x="624" y="1078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681" y="681"/>
                  </a:lnTo>
                  <a:lnTo>
                    <a:pt x="681" y="737"/>
                  </a:lnTo>
                  <a:lnTo>
                    <a:pt x="907" y="737"/>
                  </a:lnTo>
                  <a:lnTo>
                    <a:pt x="907" y="964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458E3BC2-76B2-4935-BC57-2BD3C8FF8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510 w 964"/>
                <a:gd name="T1" fmla="*/ 1418 h 1418"/>
                <a:gd name="T2" fmla="*/ 397 w 964"/>
                <a:gd name="T3" fmla="*/ 1418 h 1418"/>
                <a:gd name="T4" fmla="*/ 397 w 964"/>
                <a:gd name="T5" fmla="*/ 1361 h 1418"/>
                <a:gd name="T6" fmla="*/ 340 w 964"/>
                <a:gd name="T7" fmla="*/ 1361 h 1418"/>
                <a:gd name="T8" fmla="*/ 340 w 964"/>
                <a:gd name="T9" fmla="*/ 1304 h 1418"/>
                <a:gd name="T10" fmla="*/ 227 w 964"/>
                <a:gd name="T11" fmla="*/ 1304 h 1418"/>
                <a:gd name="T12" fmla="*/ 227 w 964"/>
                <a:gd name="T13" fmla="*/ 1248 h 1418"/>
                <a:gd name="T14" fmla="*/ 340 w 964"/>
                <a:gd name="T15" fmla="*/ 1248 h 1418"/>
                <a:gd name="T16" fmla="*/ 340 w 964"/>
                <a:gd name="T17" fmla="*/ 1191 h 1418"/>
                <a:gd name="T18" fmla="*/ 397 w 964"/>
                <a:gd name="T19" fmla="*/ 1191 h 1418"/>
                <a:gd name="T20" fmla="*/ 397 w 964"/>
                <a:gd name="T21" fmla="*/ 964 h 1418"/>
                <a:gd name="T22" fmla="*/ 340 w 964"/>
                <a:gd name="T23" fmla="*/ 964 h 1418"/>
                <a:gd name="T24" fmla="*/ 340 w 964"/>
                <a:gd name="T25" fmla="*/ 851 h 1418"/>
                <a:gd name="T26" fmla="*/ 283 w 964"/>
                <a:gd name="T27" fmla="*/ 851 h 1418"/>
                <a:gd name="T28" fmla="*/ 283 w 964"/>
                <a:gd name="T29" fmla="*/ 681 h 1418"/>
                <a:gd name="T30" fmla="*/ 340 w 964"/>
                <a:gd name="T31" fmla="*/ 681 h 1418"/>
                <a:gd name="T32" fmla="*/ 340 w 964"/>
                <a:gd name="T33" fmla="*/ 567 h 1418"/>
                <a:gd name="T34" fmla="*/ 113 w 964"/>
                <a:gd name="T35" fmla="*/ 567 h 1418"/>
                <a:gd name="T36" fmla="*/ 113 w 964"/>
                <a:gd name="T37" fmla="*/ 511 h 1418"/>
                <a:gd name="T38" fmla="*/ 56 w 964"/>
                <a:gd name="T39" fmla="*/ 511 h 1418"/>
                <a:gd name="T40" fmla="*/ 56 w 964"/>
                <a:gd name="T41" fmla="*/ 454 h 1418"/>
                <a:gd name="T42" fmla="*/ 0 w 964"/>
                <a:gd name="T43" fmla="*/ 454 h 1418"/>
                <a:gd name="T44" fmla="*/ 0 w 964"/>
                <a:gd name="T45" fmla="*/ 397 h 1418"/>
                <a:gd name="T46" fmla="*/ 56 w 964"/>
                <a:gd name="T47" fmla="*/ 397 h 1418"/>
                <a:gd name="T48" fmla="*/ 56 w 964"/>
                <a:gd name="T49" fmla="*/ 340 h 1418"/>
                <a:gd name="T50" fmla="*/ 113 w 964"/>
                <a:gd name="T51" fmla="*/ 340 h 1418"/>
                <a:gd name="T52" fmla="*/ 113 w 964"/>
                <a:gd name="T53" fmla="*/ 284 h 1418"/>
                <a:gd name="T54" fmla="*/ 170 w 964"/>
                <a:gd name="T55" fmla="*/ 284 h 1418"/>
                <a:gd name="T56" fmla="*/ 170 w 964"/>
                <a:gd name="T57" fmla="*/ 170 h 1418"/>
                <a:gd name="T58" fmla="*/ 113 w 964"/>
                <a:gd name="T59" fmla="*/ 170 h 1418"/>
                <a:gd name="T60" fmla="*/ 113 w 964"/>
                <a:gd name="T61" fmla="*/ 0 h 1418"/>
                <a:gd name="T62" fmla="*/ 227 w 964"/>
                <a:gd name="T63" fmla="*/ 0 h 1418"/>
                <a:gd name="T64" fmla="*/ 227 w 964"/>
                <a:gd name="T65" fmla="*/ 57 h 1418"/>
                <a:gd name="T66" fmla="*/ 397 w 964"/>
                <a:gd name="T67" fmla="*/ 57 h 1418"/>
                <a:gd name="T68" fmla="*/ 397 w 964"/>
                <a:gd name="T69" fmla="*/ 114 h 1418"/>
                <a:gd name="T70" fmla="*/ 453 w 964"/>
                <a:gd name="T71" fmla="*/ 114 h 1418"/>
                <a:gd name="T72" fmla="*/ 453 w 964"/>
                <a:gd name="T73" fmla="*/ 57 h 1418"/>
                <a:gd name="T74" fmla="*/ 737 w 964"/>
                <a:gd name="T75" fmla="*/ 57 h 1418"/>
                <a:gd name="T76" fmla="*/ 737 w 964"/>
                <a:gd name="T77" fmla="*/ 114 h 1418"/>
                <a:gd name="T78" fmla="*/ 964 w 964"/>
                <a:gd name="T79" fmla="*/ 114 h 1418"/>
                <a:gd name="T80" fmla="*/ 964 w 964"/>
                <a:gd name="T81" fmla="*/ 340 h 1418"/>
                <a:gd name="T82" fmla="*/ 907 w 964"/>
                <a:gd name="T83" fmla="*/ 340 h 1418"/>
                <a:gd name="T84" fmla="*/ 907 w 964"/>
                <a:gd name="T85" fmla="*/ 397 h 1418"/>
                <a:gd name="T86" fmla="*/ 850 w 964"/>
                <a:gd name="T87" fmla="*/ 397 h 1418"/>
                <a:gd name="T88" fmla="*/ 850 w 964"/>
                <a:gd name="T89" fmla="*/ 567 h 1418"/>
                <a:gd name="T90" fmla="*/ 794 w 964"/>
                <a:gd name="T91" fmla="*/ 567 h 1418"/>
                <a:gd name="T92" fmla="*/ 794 w 964"/>
                <a:gd name="T93" fmla="*/ 624 h 1418"/>
                <a:gd name="T94" fmla="*/ 794 w 964"/>
                <a:gd name="T95" fmla="*/ 681 h 1418"/>
                <a:gd name="T96" fmla="*/ 737 w 964"/>
                <a:gd name="T97" fmla="*/ 681 h 1418"/>
                <a:gd name="T98" fmla="*/ 737 w 964"/>
                <a:gd name="T99" fmla="*/ 794 h 1418"/>
                <a:gd name="T100" fmla="*/ 680 w 964"/>
                <a:gd name="T101" fmla="*/ 794 h 1418"/>
                <a:gd name="T102" fmla="*/ 680 w 964"/>
                <a:gd name="T103" fmla="*/ 851 h 1418"/>
                <a:gd name="T104" fmla="*/ 623 w 964"/>
                <a:gd name="T105" fmla="*/ 851 h 1418"/>
                <a:gd name="T106" fmla="*/ 623 w 964"/>
                <a:gd name="T107" fmla="*/ 1078 h 1418"/>
                <a:gd name="T108" fmla="*/ 567 w 964"/>
                <a:gd name="T109" fmla="*/ 1078 h 1418"/>
                <a:gd name="T110" fmla="*/ 567 w 964"/>
                <a:gd name="T111" fmla="*/ 1304 h 1418"/>
                <a:gd name="T112" fmla="*/ 510 w 964"/>
                <a:gd name="T113" fmla="*/ 1304 h 1418"/>
                <a:gd name="T114" fmla="*/ 510 w 964"/>
                <a:gd name="T115" fmla="*/ 1418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4" h="1418">
                  <a:moveTo>
                    <a:pt x="510" y="1418"/>
                  </a:moveTo>
                  <a:lnTo>
                    <a:pt x="397" y="1418"/>
                  </a:lnTo>
                  <a:lnTo>
                    <a:pt x="397" y="1361"/>
                  </a:lnTo>
                  <a:lnTo>
                    <a:pt x="340" y="1361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56" y="511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964" y="114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851"/>
                  </a:lnTo>
                  <a:lnTo>
                    <a:pt x="623" y="851"/>
                  </a:lnTo>
                  <a:lnTo>
                    <a:pt x="623" y="1078"/>
                  </a:lnTo>
                  <a:lnTo>
                    <a:pt x="567" y="1078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41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65A95E11-D3C7-432A-932F-FDCA80B8B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346"/>
              <a:ext cx="1190" cy="1134"/>
            </a:xfrm>
            <a:custGeom>
              <a:avLst/>
              <a:gdLst>
                <a:gd name="T0" fmla="*/ 850 w 1190"/>
                <a:gd name="T1" fmla="*/ 1134 h 1134"/>
                <a:gd name="T2" fmla="*/ 567 w 1190"/>
                <a:gd name="T3" fmla="*/ 1134 h 1134"/>
                <a:gd name="T4" fmla="*/ 567 w 1190"/>
                <a:gd name="T5" fmla="*/ 1078 h 1134"/>
                <a:gd name="T6" fmla="*/ 510 w 1190"/>
                <a:gd name="T7" fmla="*/ 1078 h 1134"/>
                <a:gd name="T8" fmla="*/ 510 w 1190"/>
                <a:gd name="T9" fmla="*/ 1021 h 1134"/>
                <a:gd name="T10" fmla="*/ 396 w 1190"/>
                <a:gd name="T11" fmla="*/ 1021 h 1134"/>
                <a:gd name="T12" fmla="*/ 396 w 1190"/>
                <a:gd name="T13" fmla="*/ 964 h 1134"/>
                <a:gd name="T14" fmla="*/ 510 w 1190"/>
                <a:gd name="T15" fmla="*/ 964 h 1134"/>
                <a:gd name="T16" fmla="*/ 510 w 1190"/>
                <a:gd name="T17" fmla="*/ 851 h 1134"/>
                <a:gd name="T18" fmla="*/ 567 w 1190"/>
                <a:gd name="T19" fmla="*/ 851 h 1134"/>
                <a:gd name="T20" fmla="*/ 567 w 1190"/>
                <a:gd name="T21" fmla="*/ 794 h 1134"/>
                <a:gd name="T22" fmla="*/ 453 w 1190"/>
                <a:gd name="T23" fmla="*/ 794 h 1134"/>
                <a:gd name="T24" fmla="*/ 453 w 1190"/>
                <a:gd name="T25" fmla="*/ 738 h 1134"/>
                <a:gd name="T26" fmla="*/ 396 w 1190"/>
                <a:gd name="T27" fmla="*/ 738 h 1134"/>
                <a:gd name="T28" fmla="*/ 396 w 1190"/>
                <a:gd name="T29" fmla="*/ 624 h 1134"/>
                <a:gd name="T30" fmla="*/ 340 w 1190"/>
                <a:gd name="T31" fmla="*/ 624 h 1134"/>
                <a:gd name="T32" fmla="*/ 340 w 1190"/>
                <a:gd name="T33" fmla="*/ 567 h 1134"/>
                <a:gd name="T34" fmla="*/ 226 w 1190"/>
                <a:gd name="T35" fmla="*/ 567 h 1134"/>
                <a:gd name="T36" fmla="*/ 226 w 1190"/>
                <a:gd name="T37" fmla="*/ 511 h 1134"/>
                <a:gd name="T38" fmla="*/ 170 w 1190"/>
                <a:gd name="T39" fmla="*/ 511 h 1134"/>
                <a:gd name="T40" fmla="*/ 170 w 1190"/>
                <a:gd name="T41" fmla="*/ 397 h 1134"/>
                <a:gd name="T42" fmla="*/ 113 w 1190"/>
                <a:gd name="T43" fmla="*/ 397 h 1134"/>
                <a:gd name="T44" fmla="*/ 113 w 1190"/>
                <a:gd name="T45" fmla="*/ 284 h 1134"/>
                <a:gd name="T46" fmla="*/ 56 w 1190"/>
                <a:gd name="T47" fmla="*/ 284 h 1134"/>
                <a:gd name="T48" fmla="*/ 56 w 1190"/>
                <a:gd name="T49" fmla="*/ 171 h 1134"/>
                <a:gd name="T50" fmla="*/ 0 w 1190"/>
                <a:gd name="T51" fmla="*/ 171 h 1134"/>
                <a:gd name="T52" fmla="*/ 0 w 1190"/>
                <a:gd name="T53" fmla="*/ 0 h 1134"/>
                <a:gd name="T54" fmla="*/ 170 w 1190"/>
                <a:gd name="T55" fmla="*/ 0 h 1134"/>
                <a:gd name="T56" fmla="*/ 170 w 1190"/>
                <a:gd name="T57" fmla="*/ 114 h 1134"/>
                <a:gd name="T58" fmla="*/ 226 w 1190"/>
                <a:gd name="T59" fmla="*/ 114 h 1134"/>
                <a:gd name="T60" fmla="*/ 226 w 1190"/>
                <a:gd name="T61" fmla="*/ 227 h 1134"/>
                <a:gd name="T62" fmla="*/ 510 w 1190"/>
                <a:gd name="T63" fmla="*/ 227 h 1134"/>
                <a:gd name="T64" fmla="*/ 510 w 1190"/>
                <a:gd name="T65" fmla="*/ 284 h 1134"/>
                <a:gd name="T66" fmla="*/ 623 w 1190"/>
                <a:gd name="T67" fmla="*/ 284 h 1134"/>
                <a:gd name="T68" fmla="*/ 623 w 1190"/>
                <a:gd name="T69" fmla="*/ 341 h 1134"/>
                <a:gd name="T70" fmla="*/ 680 w 1190"/>
                <a:gd name="T71" fmla="*/ 341 h 1134"/>
                <a:gd name="T72" fmla="*/ 680 w 1190"/>
                <a:gd name="T73" fmla="*/ 397 h 1134"/>
                <a:gd name="T74" fmla="*/ 907 w 1190"/>
                <a:gd name="T75" fmla="*/ 397 h 1134"/>
                <a:gd name="T76" fmla="*/ 907 w 1190"/>
                <a:gd name="T77" fmla="*/ 454 h 1134"/>
                <a:gd name="T78" fmla="*/ 1077 w 1190"/>
                <a:gd name="T79" fmla="*/ 454 h 1134"/>
                <a:gd name="T80" fmla="*/ 1077 w 1190"/>
                <a:gd name="T81" fmla="*/ 511 h 1134"/>
                <a:gd name="T82" fmla="*/ 1134 w 1190"/>
                <a:gd name="T83" fmla="*/ 511 h 1134"/>
                <a:gd name="T84" fmla="*/ 1134 w 1190"/>
                <a:gd name="T85" fmla="*/ 567 h 1134"/>
                <a:gd name="T86" fmla="*/ 1190 w 1190"/>
                <a:gd name="T87" fmla="*/ 567 h 1134"/>
                <a:gd name="T88" fmla="*/ 1190 w 1190"/>
                <a:gd name="T89" fmla="*/ 681 h 1134"/>
                <a:gd name="T90" fmla="*/ 1020 w 1190"/>
                <a:gd name="T91" fmla="*/ 681 h 1134"/>
                <a:gd name="T92" fmla="*/ 1020 w 1190"/>
                <a:gd name="T93" fmla="*/ 738 h 1134"/>
                <a:gd name="T94" fmla="*/ 963 w 1190"/>
                <a:gd name="T95" fmla="*/ 738 h 1134"/>
                <a:gd name="T96" fmla="*/ 963 w 1190"/>
                <a:gd name="T97" fmla="*/ 851 h 1134"/>
                <a:gd name="T98" fmla="*/ 907 w 1190"/>
                <a:gd name="T99" fmla="*/ 851 h 1134"/>
                <a:gd name="T100" fmla="*/ 907 w 1190"/>
                <a:gd name="T101" fmla="*/ 1021 h 1134"/>
                <a:gd name="T102" fmla="*/ 850 w 1190"/>
                <a:gd name="T103" fmla="*/ 1021 h 1134"/>
                <a:gd name="T104" fmla="*/ 850 w 1190"/>
                <a:gd name="T10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34">
                  <a:moveTo>
                    <a:pt x="850" y="1134"/>
                  </a:moveTo>
                  <a:lnTo>
                    <a:pt x="567" y="1134"/>
                  </a:lnTo>
                  <a:lnTo>
                    <a:pt x="567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396" y="1021"/>
                  </a:lnTo>
                  <a:lnTo>
                    <a:pt x="396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738"/>
                  </a:lnTo>
                  <a:lnTo>
                    <a:pt x="396" y="738"/>
                  </a:lnTo>
                  <a:lnTo>
                    <a:pt x="396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681"/>
                  </a:lnTo>
                  <a:lnTo>
                    <a:pt x="1020" y="681"/>
                  </a:lnTo>
                  <a:lnTo>
                    <a:pt x="1020" y="738"/>
                  </a:lnTo>
                  <a:lnTo>
                    <a:pt x="963" y="73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1021"/>
                  </a:lnTo>
                  <a:lnTo>
                    <a:pt x="850" y="1021"/>
                  </a:lnTo>
                  <a:lnTo>
                    <a:pt x="85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29" name="WordArt 49">
            <a:extLst>
              <a:ext uri="{FF2B5EF4-FFF2-40B4-BE49-F238E27FC236}">
                <a16:creationId xmlns:a16="http://schemas.microsoft.com/office/drawing/2014/main" id="{7C52783F-7EA0-4936-87F3-9AAD5F6D7DA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78625" y="9820275"/>
            <a:ext cx="395288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577AC6E2-86AF-418D-BFAF-233BEB31069A}"/>
              </a:ext>
            </a:extLst>
          </p:cNvPr>
          <p:cNvGrpSpPr>
            <a:grpSpLocks/>
          </p:cNvGrpSpPr>
          <p:nvPr/>
        </p:nvGrpSpPr>
        <p:grpSpPr bwMode="auto">
          <a:xfrm>
            <a:off x="3910013" y="10228263"/>
            <a:ext cx="530225" cy="133350"/>
            <a:chOff x="1152" y="459"/>
            <a:chExt cx="334" cy="84"/>
          </a:xfrm>
        </p:grpSpPr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B58842C4-0394-4529-B5BC-B8FEAC197C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C9AAD1E4-834D-403F-8A3D-9ED7D15ADE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53FC0CA1-6972-44CC-B932-F0AD97855EB4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5861050"/>
            <a:ext cx="396875" cy="133350"/>
            <a:chOff x="699" y="459"/>
            <a:chExt cx="250" cy="84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A71B09B8-F5D7-4F61-8697-04D219F6F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405B8B15-DDA2-4CD7-929B-CD5EE1F49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A1CB844B-7F81-46FC-8907-1BA18049637B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8380413"/>
            <a:ext cx="274638" cy="133350"/>
            <a:chOff x="358" y="459"/>
            <a:chExt cx="173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92D9D541-F2C0-4A3E-B98F-EC4DA9D865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78B38EEE-80DE-43A9-AA51-2E6977AED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BFC980A5-AF9A-45AB-9F51-06E6DA57B4CC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406525"/>
            <a:ext cx="530225" cy="133350"/>
            <a:chOff x="1159" y="603"/>
            <a:chExt cx="334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2E88154B-555E-4B7B-AD2E-383A19A1BE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3250B58E-15DC-4D9C-9C22-24748ACBB3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D2ED2B55-57A9-497A-9DBC-C9168DFF057D}"/>
              </a:ext>
            </a:extLst>
          </p:cNvPr>
          <p:cNvGrpSpPr>
            <a:grpSpLocks/>
          </p:cNvGrpSpPr>
          <p:nvPr/>
        </p:nvGrpSpPr>
        <p:grpSpPr bwMode="auto">
          <a:xfrm>
            <a:off x="4224338" y="8561388"/>
            <a:ext cx="396875" cy="133350"/>
            <a:chOff x="643" y="1424"/>
            <a:chExt cx="250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3BDDBB24-D19C-4E47-BD09-1C6C16CE3C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5A0E0834-F4CF-41C1-99F1-5DA00DE785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CEAA87FB-477B-4747-962B-F60F7DF9E11C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8380413"/>
            <a:ext cx="530225" cy="133350"/>
            <a:chOff x="1089" y="1620"/>
            <a:chExt cx="334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1449074F-9D8A-4E28-8F62-036BF26182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2844BF92-CE72-4D37-A71A-717D4B7AB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F4DF71B1-3662-4E13-AAFB-960410CFF300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6940550"/>
            <a:ext cx="396875" cy="133350"/>
            <a:chOff x="636" y="1620"/>
            <a:chExt cx="250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BB5B280A-E785-432E-8998-2187364FA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3D5C70CC-1095-4F50-9F48-9DBAB427EE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62872287-89EC-4D52-BEA3-0509CDB560C5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3567113"/>
            <a:ext cx="530225" cy="133350"/>
            <a:chOff x="1159" y="943"/>
            <a:chExt cx="334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91ABB90D-ED4F-4137-856E-81C423FF3D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A3A22831-D529-4CAA-B725-1D96CC77D2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02F8F88A-1ECC-40A5-BB1F-F21A76D4FA5E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3340100"/>
            <a:ext cx="396875" cy="133350"/>
            <a:chOff x="706" y="943"/>
            <a:chExt cx="250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108D0AB4-4C2E-4FD2-A5ED-E16CAEE95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00C34772-08B3-4257-B8B7-D2B485C368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2C619AE0-4CF0-4018-BF18-50655F5820EE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879850"/>
            <a:ext cx="530225" cy="133350"/>
            <a:chOff x="3024" y="1651"/>
            <a:chExt cx="334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9AECE1B4-C21B-409D-B706-BA8E51FAA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B7703E9B-6A2B-4F41-B575-2F4CA6217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288293D3-10FF-4788-83D0-232BEA851D44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9461500"/>
            <a:ext cx="396875" cy="133350"/>
            <a:chOff x="636" y="1961"/>
            <a:chExt cx="250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36D77B08-D301-406D-83AF-9022525B4A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A0FD7053-CF6D-47DE-A0E6-35893AC4E8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3A862288-42BE-4F22-AA8E-FB6121B65E99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480300"/>
            <a:ext cx="530225" cy="133350"/>
            <a:chOff x="1096" y="2105"/>
            <a:chExt cx="334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56D20ECC-34B1-42C0-A7A1-D7BAC4BD64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143147D2-9816-4417-BF4D-C5EB1E676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CC388AE5-E9E0-448B-B851-4C0B65613A7F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9688513"/>
            <a:ext cx="396875" cy="133350"/>
            <a:chOff x="643" y="2105"/>
            <a:chExt cx="250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BB8FC06B-4283-41F0-89ED-EA74872A37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5D936E37-EBF3-4CAF-A97D-8845201C9D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CE12529F-D51A-4449-B6EE-649E047CD1A7}"/>
              </a:ext>
            </a:extLst>
          </p:cNvPr>
          <p:cNvGrpSpPr>
            <a:grpSpLocks/>
          </p:cNvGrpSpPr>
          <p:nvPr/>
        </p:nvGrpSpPr>
        <p:grpSpPr bwMode="auto">
          <a:xfrm>
            <a:off x="1570038" y="7707313"/>
            <a:ext cx="530225" cy="133350"/>
            <a:chOff x="1089" y="2301"/>
            <a:chExt cx="334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60655805-81F5-4DCB-BBD0-52366B9B60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5941046D-8147-4BC6-B001-889D96F0EB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477B984C-275D-4F10-A2B3-527C96D5F45B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2260600"/>
            <a:ext cx="396875" cy="133350"/>
            <a:chOff x="699" y="1480"/>
            <a:chExt cx="250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409388A3-4DF7-4B19-80C0-277B23C619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2E213E65-123F-4B7E-84BD-B2DAB134EB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865A9BB5-59DB-4779-B9C3-4E4F519F7263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7661275"/>
            <a:ext cx="396875" cy="133350"/>
            <a:chOff x="643" y="2445"/>
            <a:chExt cx="250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E727B6D8-5CF0-4028-9437-4BB564FB2F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27F6A592-D8D6-437F-B320-08C9E55299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96A2D5CC-789E-4B2B-BD02-75C031411943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960938"/>
            <a:ext cx="396875" cy="133350"/>
            <a:chOff x="699" y="1819"/>
            <a:chExt cx="250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C6A68F14-6E26-4553-BA26-ECC05BF79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2F260BB7-2095-432F-8971-A6B12C3204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3BD6523E-48D9-426F-B26F-2F031BFB4542}"/>
              </a:ext>
            </a:extLst>
          </p:cNvPr>
          <p:cNvGrpSpPr>
            <a:grpSpLocks/>
          </p:cNvGrpSpPr>
          <p:nvPr/>
        </p:nvGrpSpPr>
        <p:grpSpPr bwMode="auto">
          <a:xfrm>
            <a:off x="6792913" y="5680075"/>
            <a:ext cx="708025" cy="133350"/>
            <a:chOff x="1161" y="1625"/>
            <a:chExt cx="446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64A8EFF3-F473-48B2-AF98-1151C1214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EF1B4351-2B28-4C4D-B49E-FAA60125BA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D47ECA53-3338-44B4-AE50-0BCB1DF3472A}"/>
              </a:ext>
            </a:extLst>
          </p:cNvPr>
          <p:cNvGrpSpPr>
            <a:grpSpLocks/>
          </p:cNvGrpSpPr>
          <p:nvPr/>
        </p:nvGrpSpPr>
        <p:grpSpPr bwMode="auto">
          <a:xfrm>
            <a:off x="4992688" y="8788400"/>
            <a:ext cx="708025" cy="133350"/>
            <a:chOff x="1089" y="2641"/>
            <a:chExt cx="446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5548D277-33E9-4307-8126-B0BAC9F2DA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290C15EF-6BB3-4B50-9AF5-FA1B1058A0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D536F9B2-A198-4B74-A800-53FF51FCCC6C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40888"/>
            <a:ext cx="708025" cy="133350"/>
            <a:chOff x="1098" y="2785"/>
            <a:chExt cx="446" cy="84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BB893089-1DC5-4B27-871A-C8612713D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9D93664B-DD19-4A90-BF2B-79D5D1938B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09DCEA94-C2F7-4D8A-AB69-E0F0A678C744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8788400"/>
            <a:ext cx="396875" cy="133350"/>
            <a:chOff x="643" y="3948"/>
            <a:chExt cx="250" cy="84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078CEB74-B763-490C-9D50-760662D09C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4782D0BF-5697-4C3B-8A57-653F9EC1EA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5DBAE5C4-EFE3-4D9C-9DC2-175E9E09F131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6627813"/>
            <a:ext cx="396875" cy="133350"/>
            <a:chOff x="636" y="2980"/>
            <a:chExt cx="250" cy="84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523C9947-4952-45D9-9114-5FC08C1488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8A296F75-2797-4B29-B341-875ED977EE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B683E28F-18C1-479B-B2F9-CC228B8CEC1F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5006975"/>
            <a:ext cx="396875" cy="133350"/>
            <a:chOff x="706" y="2303"/>
            <a:chExt cx="250" cy="8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370F2AD7-B1E9-4010-94DC-003C136D2D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413FEAF6-9001-446C-8EC9-13685BD03B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E9BFBA3F-57E5-4636-94D7-E44E44B3A3E6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541000"/>
            <a:ext cx="396875" cy="133350"/>
            <a:chOff x="636" y="3321"/>
            <a:chExt cx="250" cy="84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60A8BDC9-3213-4D6A-9B2F-BA88E4744E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582EED15-5ED2-4713-B3DC-25CB6E0E5A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5CA33EFA-D26F-49AD-AD1F-EFB5E6AC2EE2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9147175"/>
            <a:ext cx="396875" cy="133350"/>
            <a:chOff x="643" y="3465"/>
            <a:chExt cx="250" cy="84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4BAF5475-2592-44F9-8FF5-9CA3703634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3668D196-3761-4467-B822-C857AE9834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EC46CC6E-FC03-4CA0-961F-6810ECFE8450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1946275"/>
            <a:ext cx="396875" cy="133350"/>
            <a:chOff x="699" y="2840"/>
            <a:chExt cx="250" cy="84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7B4F5C3B-D93F-4D7D-9F26-35456122D7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1A9ADF1C-C9BA-4B48-8495-1F7A03313E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486F537E-1AC6-486B-9010-B39142611237}"/>
              </a:ext>
            </a:extLst>
          </p:cNvPr>
          <p:cNvGrpSpPr>
            <a:grpSpLocks/>
          </p:cNvGrpSpPr>
          <p:nvPr/>
        </p:nvGrpSpPr>
        <p:grpSpPr bwMode="auto">
          <a:xfrm>
            <a:off x="8004175" y="10721975"/>
            <a:ext cx="396875" cy="133350"/>
            <a:chOff x="706" y="2984"/>
            <a:chExt cx="250" cy="84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DE779A91-4A46-47BB-924D-A23917AA57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B5A9B0B9-053B-40D5-AE53-0408BC89F3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26C8CC44-F013-4ED0-953A-32AEFEBCFDAA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121525"/>
            <a:ext cx="396875" cy="133350"/>
            <a:chOff x="329" y="1140"/>
            <a:chExt cx="250" cy="84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D76401E7-B802-4F00-9033-2A206A005A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EC7EC91F-ED75-4957-9203-7799870B91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sp>
        <p:nvSpPr>
          <p:cNvPr id="20614" name="WordArt 134">
            <a:extLst>
              <a:ext uri="{FF2B5EF4-FFF2-40B4-BE49-F238E27FC236}">
                <a16:creationId xmlns:a16="http://schemas.microsoft.com/office/drawing/2014/main" id="{0AA923C7-A7DF-4D54-B863-C9AE6118C7C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80213" y="9821863"/>
            <a:ext cx="39528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20615" name="Group 135">
            <a:extLst>
              <a:ext uri="{FF2B5EF4-FFF2-40B4-BE49-F238E27FC236}">
                <a16:creationId xmlns:a16="http://schemas.microsoft.com/office/drawing/2014/main" id="{1E803372-D530-46D3-8256-1B46B711C7C8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396875" cy="133350"/>
            <a:chOff x="266" y="3465"/>
            <a:chExt cx="250" cy="84"/>
          </a:xfrm>
        </p:grpSpPr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B302FA1E-0ECC-47F9-9CC7-FEAE92A58A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28CCF515-67D6-4BC1-B550-939742FAC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20618" name="Group 138">
            <a:extLst>
              <a:ext uri="{FF2B5EF4-FFF2-40B4-BE49-F238E27FC236}">
                <a16:creationId xmlns:a16="http://schemas.microsoft.com/office/drawing/2014/main" id="{963F1945-A2F4-4B7D-B77D-7F48894E5C8C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10228263"/>
            <a:ext cx="396875" cy="133350"/>
            <a:chOff x="273" y="3609"/>
            <a:chExt cx="250" cy="84"/>
          </a:xfrm>
        </p:grpSpPr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61BEB550-819A-4ACB-8ABB-948D5DDECF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1BA2B7CB-C3E1-4BA2-AC32-EADB3D65A5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20621" name="Group 141">
            <a:extLst>
              <a:ext uri="{FF2B5EF4-FFF2-40B4-BE49-F238E27FC236}">
                <a16:creationId xmlns:a16="http://schemas.microsoft.com/office/drawing/2014/main" id="{4C0AE68A-D448-43B6-B295-645063480E76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6040438"/>
            <a:ext cx="396875" cy="133350"/>
            <a:chOff x="329" y="1819"/>
            <a:chExt cx="250" cy="84"/>
          </a:xfrm>
        </p:grpSpPr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4778A797-A105-4A8F-A602-BCD96CDAF6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20623" name="WordArt 143">
              <a:extLst>
                <a:ext uri="{FF2B5EF4-FFF2-40B4-BE49-F238E27FC236}">
                  <a16:creationId xmlns:a16="http://schemas.microsoft.com/office/drawing/2014/main" id="{08CA325B-6388-476A-9EF5-181138759D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20624" name="Group 144">
            <a:extLst>
              <a:ext uri="{FF2B5EF4-FFF2-40B4-BE49-F238E27FC236}">
                <a16:creationId xmlns:a16="http://schemas.microsoft.com/office/drawing/2014/main" id="{E9BCC6A6-60F1-4566-8955-A1844F9C2AD0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221413"/>
            <a:ext cx="396875" cy="133350"/>
            <a:chOff x="336" y="1963"/>
            <a:chExt cx="250" cy="84"/>
          </a:xfrm>
        </p:grpSpPr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8C6D465E-62A6-44B8-9A73-1CCCE67957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20626" name="WordArt 146">
              <a:extLst>
                <a:ext uri="{FF2B5EF4-FFF2-40B4-BE49-F238E27FC236}">
                  <a16:creationId xmlns:a16="http://schemas.microsoft.com/office/drawing/2014/main" id="{30088AD0-43D0-4CD2-819F-8C9B46BF8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20627" name="Group 147">
            <a:extLst>
              <a:ext uri="{FF2B5EF4-FFF2-40B4-BE49-F238E27FC236}">
                <a16:creationId xmlns:a16="http://schemas.microsoft.com/office/drawing/2014/main" id="{962192B4-ADE3-4970-9B9C-8BD6BE7D2DFD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6761163"/>
            <a:ext cx="396875" cy="133350"/>
            <a:chOff x="266" y="2980"/>
            <a:chExt cx="250" cy="84"/>
          </a:xfrm>
        </p:grpSpPr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D4B248DA-5DFA-4F8E-97F2-44F1D3F77C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20629" name="WordArt 149">
              <a:extLst>
                <a:ext uri="{FF2B5EF4-FFF2-40B4-BE49-F238E27FC236}">
                  <a16:creationId xmlns:a16="http://schemas.microsoft.com/office/drawing/2014/main" id="{3E9849C0-4E08-41D8-A146-394ADF92FD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20630" name="Group 150">
            <a:extLst>
              <a:ext uri="{FF2B5EF4-FFF2-40B4-BE49-F238E27FC236}">
                <a16:creationId xmlns:a16="http://schemas.microsoft.com/office/drawing/2014/main" id="{4B299434-CB3A-4B38-910A-6888CA0CB3CF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779963"/>
            <a:ext cx="396875" cy="133350"/>
            <a:chOff x="336" y="2303"/>
            <a:chExt cx="250" cy="84"/>
          </a:xfrm>
        </p:grpSpPr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B8D372A0-B3E6-4491-B6D4-032219D48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20632" name="WordArt 152">
              <a:extLst>
                <a:ext uri="{FF2B5EF4-FFF2-40B4-BE49-F238E27FC236}">
                  <a16:creationId xmlns:a16="http://schemas.microsoft.com/office/drawing/2014/main" id="{24B9F43C-6820-4A1E-BFC1-4B16A95986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20633" name="Group 153">
            <a:extLst>
              <a:ext uri="{FF2B5EF4-FFF2-40B4-BE49-F238E27FC236}">
                <a16:creationId xmlns:a16="http://schemas.microsoft.com/office/drawing/2014/main" id="{82D32589-7D08-4D12-8AEE-27635001646B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9280525"/>
            <a:ext cx="396875" cy="133350"/>
            <a:chOff x="266" y="3321"/>
            <a:chExt cx="250" cy="84"/>
          </a:xfrm>
        </p:grpSpPr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A738825F-2EE7-4CFE-A499-DA92155B16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20635" name="WordArt 155">
              <a:extLst>
                <a:ext uri="{FF2B5EF4-FFF2-40B4-BE49-F238E27FC236}">
                  <a16:creationId xmlns:a16="http://schemas.microsoft.com/office/drawing/2014/main" id="{21484546-0457-4C16-962A-0E62C88CE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20636" name="Group 156">
            <a:extLst>
              <a:ext uri="{FF2B5EF4-FFF2-40B4-BE49-F238E27FC236}">
                <a16:creationId xmlns:a16="http://schemas.microsoft.com/office/drawing/2014/main" id="{C4A860E6-719F-4390-B5D2-CE566AAE1398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7527925"/>
            <a:ext cx="396875" cy="133350"/>
            <a:chOff x="273" y="3465"/>
            <a:chExt cx="250" cy="84"/>
          </a:xfrm>
        </p:grpSpPr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0C7256C4-8106-445E-BEA8-0E2D82EB45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20638" name="WordArt 158">
              <a:extLst>
                <a:ext uri="{FF2B5EF4-FFF2-40B4-BE49-F238E27FC236}">
                  <a16:creationId xmlns:a16="http://schemas.microsoft.com/office/drawing/2014/main" id="{CB406FD8-6EC0-45EF-8C0E-1B21E85E3A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20639" name="Group 159">
            <a:extLst>
              <a:ext uri="{FF2B5EF4-FFF2-40B4-BE49-F238E27FC236}">
                <a16:creationId xmlns:a16="http://schemas.microsoft.com/office/drawing/2014/main" id="{A3EC9889-469A-479E-B688-1CA670A9A87A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10768013"/>
            <a:ext cx="396875" cy="133350"/>
            <a:chOff x="266" y="3661"/>
            <a:chExt cx="250" cy="84"/>
          </a:xfrm>
        </p:grpSpPr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CA80AD01-2B1F-4AC2-8F89-5E26BC1EF2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20641" name="WordArt 161">
              <a:extLst>
                <a:ext uri="{FF2B5EF4-FFF2-40B4-BE49-F238E27FC236}">
                  <a16:creationId xmlns:a16="http://schemas.microsoft.com/office/drawing/2014/main" id="{0D6836A3-3504-4014-9970-8C218D284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20642" name="Group 162">
            <a:extLst>
              <a:ext uri="{FF2B5EF4-FFF2-40B4-BE49-F238E27FC236}">
                <a16:creationId xmlns:a16="http://schemas.microsoft.com/office/drawing/2014/main" id="{1F63A2A6-7459-4CFF-A35F-A6B7E8C4D9DF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8428038"/>
            <a:ext cx="396875" cy="133350"/>
            <a:chOff x="336" y="2984"/>
            <a:chExt cx="250" cy="84"/>
          </a:xfrm>
        </p:grpSpPr>
        <p:sp>
          <p:nvSpPr>
            <p:cNvPr id="20643" name="WordArt 163">
              <a:extLst>
                <a:ext uri="{FF2B5EF4-FFF2-40B4-BE49-F238E27FC236}">
                  <a16:creationId xmlns:a16="http://schemas.microsoft.com/office/drawing/2014/main" id="{A12230E6-77AB-41B7-BA4B-303EF27173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20644" name="WordArt 164">
              <a:extLst>
                <a:ext uri="{FF2B5EF4-FFF2-40B4-BE49-F238E27FC236}">
                  <a16:creationId xmlns:a16="http://schemas.microsoft.com/office/drawing/2014/main" id="{3A38974B-9D7D-40E5-9BE6-CFA56A8438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20645" name="Group 165">
            <a:extLst>
              <a:ext uri="{FF2B5EF4-FFF2-40B4-BE49-F238E27FC236}">
                <a16:creationId xmlns:a16="http://schemas.microsoft.com/office/drawing/2014/main" id="{AD741E53-FDAC-421B-A00A-75A58A140383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8788400"/>
            <a:ext cx="396875" cy="133350"/>
            <a:chOff x="1060" y="2981"/>
            <a:chExt cx="250" cy="84"/>
          </a:xfrm>
        </p:grpSpPr>
        <p:sp>
          <p:nvSpPr>
            <p:cNvPr id="20646" name="WordArt 166">
              <a:extLst>
                <a:ext uri="{FF2B5EF4-FFF2-40B4-BE49-F238E27FC236}">
                  <a16:creationId xmlns:a16="http://schemas.microsoft.com/office/drawing/2014/main" id="{6C0EC09C-1CBF-4719-8B0E-A958957A4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20647" name="WordArt 167">
              <a:extLst>
                <a:ext uri="{FF2B5EF4-FFF2-40B4-BE49-F238E27FC236}">
                  <a16:creationId xmlns:a16="http://schemas.microsoft.com/office/drawing/2014/main" id="{F55C768D-9E21-409D-8107-EC1D44668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20648" name="Group 168">
            <a:extLst>
              <a:ext uri="{FF2B5EF4-FFF2-40B4-BE49-F238E27FC236}">
                <a16:creationId xmlns:a16="http://schemas.microsoft.com/office/drawing/2014/main" id="{8F2B5C07-F4F0-4516-903B-C73A56B688C0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9867900"/>
            <a:ext cx="396875" cy="133350"/>
            <a:chOff x="1067" y="3125"/>
            <a:chExt cx="250" cy="84"/>
          </a:xfrm>
        </p:grpSpPr>
        <p:sp>
          <p:nvSpPr>
            <p:cNvPr id="20649" name="WordArt 169">
              <a:extLst>
                <a:ext uri="{FF2B5EF4-FFF2-40B4-BE49-F238E27FC236}">
                  <a16:creationId xmlns:a16="http://schemas.microsoft.com/office/drawing/2014/main" id="{3B215A51-F2EA-4825-BAD8-C56C6851D5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20650" name="WordArt 170">
              <a:extLst>
                <a:ext uri="{FF2B5EF4-FFF2-40B4-BE49-F238E27FC236}">
                  <a16:creationId xmlns:a16="http://schemas.microsoft.com/office/drawing/2014/main" id="{B80CBB2B-7A03-4592-986C-B18E374553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20651" name="Group 171">
            <a:extLst>
              <a:ext uri="{FF2B5EF4-FFF2-40B4-BE49-F238E27FC236}">
                <a16:creationId xmlns:a16="http://schemas.microsoft.com/office/drawing/2014/main" id="{1B369F7C-27D3-47DC-9EBB-9D6F011AE627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6761163"/>
            <a:ext cx="396875" cy="133350"/>
            <a:chOff x="1060" y="3322"/>
            <a:chExt cx="250" cy="84"/>
          </a:xfrm>
        </p:grpSpPr>
        <p:sp>
          <p:nvSpPr>
            <p:cNvPr id="20652" name="WordArt 172">
              <a:extLst>
                <a:ext uri="{FF2B5EF4-FFF2-40B4-BE49-F238E27FC236}">
                  <a16:creationId xmlns:a16="http://schemas.microsoft.com/office/drawing/2014/main" id="{F01B2AA9-39E2-4577-BDA6-1425C26F6C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20653" name="WordArt 173">
              <a:extLst>
                <a:ext uri="{FF2B5EF4-FFF2-40B4-BE49-F238E27FC236}">
                  <a16:creationId xmlns:a16="http://schemas.microsoft.com/office/drawing/2014/main" id="{32E75905-D1EA-4B50-BE82-4E71C2C7FE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20654" name="Group 174">
            <a:extLst>
              <a:ext uri="{FF2B5EF4-FFF2-40B4-BE49-F238E27FC236}">
                <a16:creationId xmlns:a16="http://schemas.microsoft.com/office/drawing/2014/main" id="{D8B3DF44-D76D-4CCC-A062-72FB32179242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8921750"/>
            <a:ext cx="396875" cy="133350"/>
            <a:chOff x="1130" y="2644"/>
            <a:chExt cx="250" cy="84"/>
          </a:xfrm>
        </p:grpSpPr>
        <p:sp>
          <p:nvSpPr>
            <p:cNvPr id="20655" name="WordArt 175">
              <a:extLst>
                <a:ext uri="{FF2B5EF4-FFF2-40B4-BE49-F238E27FC236}">
                  <a16:creationId xmlns:a16="http://schemas.microsoft.com/office/drawing/2014/main" id="{DAD02839-CB4D-4376-B384-E0E00F8E74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20656" name="WordArt 176">
              <a:extLst>
                <a:ext uri="{FF2B5EF4-FFF2-40B4-BE49-F238E27FC236}">
                  <a16:creationId xmlns:a16="http://schemas.microsoft.com/office/drawing/2014/main" id="{D47901D9-DC1C-4DE4-A107-FF024B014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20657" name="Group 177">
            <a:extLst>
              <a:ext uri="{FF2B5EF4-FFF2-40B4-BE49-F238E27FC236}">
                <a16:creationId xmlns:a16="http://schemas.microsoft.com/office/drawing/2014/main" id="{665CABB7-DDF8-45D8-8F8E-50A2AE6BE0FE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7661275"/>
            <a:ext cx="396875" cy="133350"/>
            <a:chOff x="1210" y="3125"/>
            <a:chExt cx="250" cy="84"/>
          </a:xfrm>
        </p:grpSpPr>
        <p:sp>
          <p:nvSpPr>
            <p:cNvPr id="20658" name="WordArt 178">
              <a:extLst>
                <a:ext uri="{FF2B5EF4-FFF2-40B4-BE49-F238E27FC236}">
                  <a16:creationId xmlns:a16="http://schemas.microsoft.com/office/drawing/2014/main" id="{F868ED8D-5363-45F4-98E1-6BBA273725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20659" name="WordArt 179">
              <a:extLst>
                <a:ext uri="{FF2B5EF4-FFF2-40B4-BE49-F238E27FC236}">
                  <a16:creationId xmlns:a16="http://schemas.microsoft.com/office/drawing/2014/main" id="{8002FFEF-7195-4F3E-A08C-1F657F7124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DFF7C169-CB74-43DD-9EC4-4677780F1711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460375"/>
            <a:ext cx="8821737" cy="11520488"/>
            <a:chOff x="189" y="290"/>
            <a:chExt cx="5557" cy="7257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33E92392-0D7C-459F-8F96-57C32D3FC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57"/>
              <a:ext cx="908" cy="2154"/>
            </a:xfrm>
            <a:custGeom>
              <a:avLst/>
              <a:gdLst>
                <a:gd name="T0" fmla="*/ 794 w 908"/>
                <a:gd name="T1" fmla="*/ 2154 h 2154"/>
                <a:gd name="T2" fmla="*/ 227 w 908"/>
                <a:gd name="T3" fmla="*/ 2154 h 2154"/>
                <a:gd name="T4" fmla="*/ 227 w 908"/>
                <a:gd name="T5" fmla="*/ 1928 h 2154"/>
                <a:gd name="T6" fmla="*/ 114 w 908"/>
                <a:gd name="T7" fmla="*/ 1928 h 2154"/>
                <a:gd name="T8" fmla="*/ 114 w 908"/>
                <a:gd name="T9" fmla="*/ 1474 h 2154"/>
                <a:gd name="T10" fmla="*/ 0 w 908"/>
                <a:gd name="T11" fmla="*/ 1474 h 2154"/>
                <a:gd name="T12" fmla="*/ 0 w 908"/>
                <a:gd name="T13" fmla="*/ 1247 h 2154"/>
                <a:gd name="T14" fmla="*/ 227 w 908"/>
                <a:gd name="T15" fmla="*/ 1247 h 2154"/>
                <a:gd name="T16" fmla="*/ 227 w 908"/>
                <a:gd name="T17" fmla="*/ 907 h 2154"/>
                <a:gd name="T18" fmla="*/ 114 w 908"/>
                <a:gd name="T19" fmla="*/ 907 h 2154"/>
                <a:gd name="T20" fmla="*/ 114 w 908"/>
                <a:gd name="T21" fmla="*/ 794 h 2154"/>
                <a:gd name="T22" fmla="*/ 0 w 908"/>
                <a:gd name="T23" fmla="*/ 794 h 2154"/>
                <a:gd name="T24" fmla="*/ 0 w 908"/>
                <a:gd name="T25" fmla="*/ 680 h 2154"/>
                <a:gd name="T26" fmla="*/ 227 w 908"/>
                <a:gd name="T27" fmla="*/ 680 h 2154"/>
                <a:gd name="T28" fmla="*/ 227 w 908"/>
                <a:gd name="T29" fmla="*/ 340 h 2154"/>
                <a:gd name="T30" fmla="*/ 341 w 908"/>
                <a:gd name="T31" fmla="*/ 340 h 2154"/>
                <a:gd name="T32" fmla="*/ 341 w 908"/>
                <a:gd name="T33" fmla="*/ 227 h 2154"/>
                <a:gd name="T34" fmla="*/ 454 w 908"/>
                <a:gd name="T35" fmla="*/ 227 h 2154"/>
                <a:gd name="T36" fmla="*/ 454 w 908"/>
                <a:gd name="T37" fmla="*/ 113 h 2154"/>
                <a:gd name="T38" fmla="*/ 567 w 908"/>
                <a:gd name="T39" fmla="*/ 113 h 2154"/>
                <a:gd name="T40" fmla="*/ 567 w 908"/>
                <a:gd name="T41" fmla="*/ 0 h 2154"/>
                <a:gd name="T42" fmla="*/ 681 w 908"/>
                <a:gd name="T43" fmla="*/ 0 h 2154"/>
                <a:gd name="T44" fmla="*/ 681 w 908"/>
                <a:gd name="T45" fmla="*/ 1134 h 2154"/>
                <a:gd name="T46" fmla="*/ 567 w 908"/>
                <a:gd name="T47" fmla="*/ 1134 h 2154"/>
                <a:gd name="T48" fmla="*/ 567 w 908"/>
                <a:gd name="T49" fmla="*/ 1361 h 2154"/>
                <a:gd name="T50" fmla="*/ 794 w 908"/>
                <a:gd name="T51" fmla="*/ 1361 h 2154"/>
                <a:gd name="T52" fmla="*/ 794 w 908"/>
                <a:gd name="T53" fmla="*/ 1814 h 2154"/>
                <a:gd name="T54" fmla="*/ 908 w 908"/>
                <a:gd name="T55" fmla="*/ 1814 h 2154"/>
                <a:gd name="T56" fmla="*/ 908 w 908"/>
                <a:gd name="T57" fmla="*/ 2041 h 2154"/>
                <a:gd name="T58" fmla="*/ 794 w 908"/>
                <a:gd name="T59" fmla="*/ 2041 h 2154"/>
                <a:gd name="T60" fmla="*/ 794 w 908"/>
                <a:gd name="T61" fmla="*/ 215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8" h="2154">
                  <a:moveTo>
                    <a:pt x="794" y="2154"/>
                  </a:moveTo>
                  <a:lnTo>
                    <a:pt x="227" y="2154"/>
                  </a:lnTo>
                  <a:lnTo>
                    <a:pt x="227" y="1928"/>
                  </a:lnTo>
                  <a:lnTo>
                    <a:pt x="114" y="1928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814"/>
                  </a:lnTo>
                  <a:lnTo>
                    <a:pt x="908" y="1814"/>
                  </a:lnTo>
                  <a:lnTo>
                    <a:pt x="908" y="2041"/>
                  </a:lnTo>
                  <a:lnTo>
                    <a:pt x="794" y="2041"/>
                  </a:lnTo>
                  <a:lnTo>
                    <a:pt x="794" y="21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10345E22-9997-48D2-B035-2922ABCE2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764"/>
              <a:ext cx="908" cy="1361"/>
            </a:xfrm>
            <a:custGeom>
              <a:avLst/>
              <a:gdLst>
                <a:gd name="T0" fmla="*/ 454 w 908"/>
                <a:gd name="T1" fmla="*/ 1361 h 1361"/>
                <a:gd name="T2" fmla="*/ 341 w 908"/>
                <a:gd name="T3" fmla="*/ 1361 h 1361"/>
                <a:gd name="T4" fmla="*/ 341 w 908"/>
                <a:gd name="T5" fmla="*/ 1247 h 1361"/>
                <a:gd name="T6" fmla="*/ 227 w 908"/>
                <a:gd name="T7" fmla="*/ 1247 h 1361"/>
                <a:gd name="T8" fmla="*/ 227 w 908"/>
                <a:gd name="T9" fmla="*/ 1134 h 1361"/>
                <a:gd name="T10" fmla="*/ 341 w 908"/>
                <a:gd name="T11" fmla="*/ 1134 h 1361"/>
                <a:gd name="T12" fmla="*/ 341 w 908"/>
                <a:gd name="T13" fmla="*/ 907 h 1361"/>
                <a:gd name="T14" fmla="*/ 227 w 908"/>
                <a:gd name="T15" fmla="*/ 907 h 1361"/>
                <a:gd name="T16" fmla="*/ 227 w 908"/>
                <a:gd name="T17" fmla="*/ 454 h 1361"/>
                <a:gd name="T18" fmla="*/ 0 w 908"/>
                <a:gd name="T19" fmla="*/ 454 h 1361"/>
                <a:gd name="T20" fmla="*/ 0 w 908"/>
                <a:gd name="T21" fmla="*/ 227 h 1361"/>
                <a:gd name="T22" fmla="*/ 114 w 908"/>
                <a:gd name="T23" fmla="*/ 227 h 1361"/>
                <a:gd name="T24" fmla="*/ 114 w 908"/>
                <a:gd name="T25" fmla="*/ 0 h 1361"/>
                <a:gd name="T26" fmla="*/ 794 w 908"/>
                <a:gd name="T27" fmla="*/ 0 h 1361"/>
                <a:gd name="T28" fmla="*/ 794 w 908"/>
                <a:gd name="T29" fmla="*/ 113 h 1361"/>
                <a:gd name="T30" fmla="*/ 908 w 908"/>
                <a:gd name="T31" fmla="*/ 113 h 1361"/>
                <a:gd name="T32" fmla="*/ 908 w 908"/>
                <a:gd name="T33" fmla="*/ 340 h 1361"/>
                <a:gd name="T34" fmla="*/ 794 w 908"/>
                <a:gd name="T35" fmla="*/ 340 h 1361"/>
                <a:gd name="T36" fmla="*/ 794 w 908"/>
                <a:gd name="T37" fmla="*/ 567 h 1361"/>
                <a:gd name="T38" fmla="*/ 681 w 908"/>
                <a:gd name="T39" fmla="*/ 567 h 1361"/>
                <a:gd name="T40" fmla="*/ 681 w 908"/>
                <a:gd name="T41" fmla="*/ 794 h 1361"/>
                <a:gd name="T42" fmla="*/ 567 w 908"/>
                <a:gd name="T43" fmla="*/ 794 h 1361"/>
                <a:gd name="T44" fmla="*/ 567 w 908"/>
                <a:gd name="T45" fmla="*/ 1021 h 1361"/>
                <a:gd name="T46" fmla="*/ 567 w 908"/>
                <a:gd name="T47" fmla="*/ 1134 h 1361"/>
                <a:gd name="T48" fmla="*/ 454 w 908"/>
                <a:gd name="T49" fmla="*/ 1134 h 1361"/>
                <a:gd name="T50" fmla="*/ 454 w 908"/>
                <a:gd name="T5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8" h="1361">
                  <a:moveTo>
                    <a:pt x="454" y="1361"/>
                  </a:moveTo>
                  <a:lnTo>
                    <a:pt x="341" y="1361"/>
                  </a:lnTo>
                  <a:lnTo>
                    <a:pt x="341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8" y="113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8342EF56-FB5D-453B-8EA2-E62E8A035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743"/>
              <a:ext cx="907" cy="1134"/>
            </a:xfrm>
            <a:custGeom>
              <a:avLst/>
              <a:gdLst>
                <a:gd name="T0" fmla="*/ 794 w 907"/>
                <a:gd name="T1" fmla="*/ 1134 h 1134"/>
                <a:gd name="T2" fmla="*/ 794 w 907"/>
                <a:gd name="T3" fmla="*/ 1021 h 1134"/>
                <a:gd name="T4" fmla="*/ 907 w 907"/>
                <a:gd name="T5" fmla="*/ 1021 h 1134"/>
                <a:gd name="T6" fmla="*/ 907 w 907"/>
                <a:gd name="T7" fmla="*/ 681 h 1134"/>
                <a:gd name="T8" fmla="*/ 453 w 907"/>
                <a:gd name="T9" fmla="*/ 681 h 1134"/>
                <a:gd name="T10" fmla="*/ 453 w 907"/>
                <a:gd name="T11" fmla="*/ 567 h 1134"/>
                <a:gd name="T12" fmla="*/ 567 w 907"/>
                <a:gd name="T13" fmla="*/ 567 h 1134"/>
                <a:gd name="T14" fmla="*/ 567 w 907"/>
                <a:gd name="T15" fmla="*/ 341 h 1134"/>
                <a:gd name="T16" fmla="*/ 453 w 907"/>
                <a:gd name="T17" fmla="*/ 341 h 1134"/>
                <a:gd name="T18" fmla="*/ 453 w 907"/>
                <a:gd name="T19" fmla="*/ 227 h 1134"/>
                <a:gd name="T20" fmla="*/ 340 w 907"/>
                <a:gd name="T21" fmla="*/ 227 h 1134"/>
                <a:gd name="T22" fmla="*/ 340 w 907"/>
                <a:gd name="T23" fmla="*/ 114 h 1134"/>
                <a:gd name="T24" fmla="*/ 227 w 907"/>
                <a:gd name="T25" fmla="*/ 114 h 1134"/>
                <a:gd name="T26" fmla="*/ 227 w 907"/>
                <a:gd name="T27" fmla="*/ 0 h 1134"/>
                <a:gd name="T28" fmla="*/ 113 w 907"/>
                <a:gd name="T29" fmla="*/ 0 h 1134"/>
                <a:gd name="T30" fmla="*/ 113 w 907"/>
                <a:gd name="T31" fmla="*/ 114 h 1134"/>
                <a:gd name="T32" fmla="*/ 0 w 907"/>
                <a:gd name="T33" fmla="*/ 114 h 1134"/>
                <a:gd name="T34" fmla="*/ 0 w 907"/>
                <a:gd name="T35" fmla="*/ 1021 h 1134"/>
                <a:gd name="T36" fmla="*/ 680 w 907"/>
                <a:gd name="T37" fmla="*/ 1021 h 1134"/>
                <a:gd name="T38" fmla="*/ 680 w 907"/>
                <a:gd name="T39" fmla="*/ 1134 h 1134"/>
                <a:gd name="T40" fmla="*/ 794 w 907"/>
                <a:gd name="T4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1134">
                  <a:moveTo>
                    <a:pt x="794" y="1134"/>
                  </a:moveTo>
                  <a:lnTo>
                    <a:pt x="794" y="1021"/>
                  </a:lnTo>
                  <a:lnTo>
                    <a:pt x="907" y="1021"/>
                  </a:lnTo>
                  <a:lnTo>
                    <a:pt x="90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79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0A65A469-3B37-47B0-A628-8387CC45C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90"/>
              <a:ext cx="1134" cy="1134"/>
            </a:xfrm>
            <a:custGeom>
              <a:avLst/>
              <a:gdLst>
                <a:gd name="T0" fmla="*/ 794 w 1134"/>
                <a:gd name="T1" fmla="*/ 1134 h 1134"/>
                <a:gd name="T2" fmla="*/ 340 w 1134"/>
                <a:gd name="T3" fmla="*/ 1134 h 1134"/>
                <a:gd name="T4" fmla="*/ 340 w 1134"/>
                <a:gd name="T5" fmla="*/ 1020 h 1134"/>
                <a:gd name="T6" fmla="*/ 454 w 1134"/>
                <a:gd name="T7" fmla="*/ 1020 h 1134"/>
                <a:gd name="T8" fmla="*/ 454 w 1134"/>
                <a:gd name="T9" fmla="*/ 794 h 1134"/>
                <a:gd name="T10" fmla="*/ 340 w 1134"/>
                <a:gd name="T11" fmla="*/ 794 h 1134"/>
                <a:gd name="T12" fmla="*/ 340 w 1134"/>
                <a:gd name="T13" fmla="*/ 680 h 1134"/>
                <a:gd name="T14" fmla="*/ 227 w 1134"/>
                <a:gd name="T15" fmla="*/ 680 h 1134"/>
                <a:gd name="T16" fmla="*/ 227 w 1134"/>
                <a:gd name="T17" fmla="*/ 567 h 1134"/>
                <a:gd name="T18" fmla="*/ 114 w 1134"/>
                <a:gd name="T19" fmla="*/ 567 h 1134"/>
                <a:gd name="T20" fmla="*/ 114 w 1134"/>
                <a:gd name="T21" fmla="*/ 453 h 1134"/>
                <a:gd name="T22" fmla="*/ 0 w 1134"/>
                <a:gd name="T23" fmla="*/ 453 h 1134"/>
                <a:gd name="T24" fmla="*/ 0 w 1134"/>
                <a:gd name="T25" fmla="*/ 0 h 1134"/>
                <a:gd name="T26" fmla="*/ 114 w 1134"/>
                <a:gd name="T27" fmla="*/ 0 h 1134"/>
                <a:gd name="T28" fmla="*/ 114 w 1134"/>
                <a:gd name="T29" fmla="*/ 227 h 1134"/>
                <a:gd name="T30" fmla="*/ 227 w 1134"/>
                <a:gd name="T31" fmla="*/ 227 h 1134"/>
                <a:gd name="T32" fmla="*/ 227 w 1134"/>
                <a:gd name="T33" fmla="*/ 340 h 1134"/>
                <a:gd name="T34" fmla="*/ 567 w 1134"/>
                <a:gd name="T35" fmla="*/ 340 h 1134"/>
                <a:gd name="T36" fmla="*/ 567 w 1134"/>
                <a:gd name="T37" fmla="*/ 453 h 1134"/>
                <a:gd name="T38" fmla="*/ 907 w 1134"/>
                <a:gd name="T39" fmla="*/ 453 h 1134"/>
                <a:gd name="T40" fmla="*/ 907 w 1134"/>
                <a:gd name="T41" fmla="*/ 567 h 1134"/>
                <a:gd name="T42" fmla="*/ 1134 w 1134"/>
                <a:gd name="T43" fmla="*/ 567 h 1134"/>
                <a:gd name="T44" fmla="*/ 1134 w 1134"/>
                <a:gd name="T45" fmla="*/ 794 h 1134"/>
                <a:gd name="T46" fmla="*/ 907 w 1134"/>
                <a:gd name="T47" fmla="*/ 794 h 1134"/>
                <a:gd name="T48" fmla="*/ 907 w 1134"/>
                <a:gd name="T49" fmla="*/ 907 h 1134"/>
                <a:gd name="T50" fmla="*/ 907 w 1134"/>
                <a:gd name="T51" fmla="*/ 1020 h 1134"/>
                <a:gd name="T52" fmla="*/ 681 w 1134"/>
                <a:gd name="T53" fmla="*/ 1020 h 1134"/>
                <a:gd name="T54" fmla="*/ 794 w 1134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34" h="1134">
                  <a:moveTo>
                    <a:pt x="794" y="1134"/>
                  </a:moveTo>
                  <a:lnTo>
                    <a:pt x="340" y="1134"/>
                  </a:lnTo>
                  <a:lnTo>
                    <a:pt x="340" y="1020"/>
                  </a:lnTo>
                  <a:lnTo>
                    <a:pt x="454" y="1020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681" y="1020"/>
                  </a:lnTo>
                  <a:lnTo>
                    <a:pt x="794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AF1B5BF2-60D3-446A-9A39-56EBAC1B7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403"/>
              <a:ext cx="1020" cy="1474"/>
            </a:xfrm>
            <a:custGeom>
              <a:avLst/>
              <a:gdLst>
                <a:gd name="T0" fmla="*/ 907 w 1020"/>
                <a:gd name="T1" fmla="*/ 1248 h 1474"/>
                <a:gd name="T2" fmla="*/ 907 w 1020"/>
                <a:gd name="T3" fmla="*/ 1474 h 1474"/>
                <a:gd name="T4" fmla="*/ 567 w 1020"/>
                <a:gd name="T5" fmla="*/ 1474 h 1474"/>
                <a:gd name="T6" fmla="*/ 567 w 1020"/>
                <a:gd name="T7" fmla="*/ 1361 h 1474"/>
                <a:gd name="T8" fmla="*/ 453 w 1020"/>
                <a:gd name="T9" fmla="*/ 1361 h 1474"/>
                <a:gd name="T10" fmla="*/ 453 w 1020"/>
                <a:gd name="T11" fmla="*/ 1248 h 1474"/>
                <a:gd name="T12" fmla="*/ 340 w 1020"/>
                <a:gd name="T13" fmla="*/ 1248 h 1474"/>
                <a:gd name="T14" fmla="*/ 340 w 1020"/>
                <a:gd name="T15" fmla="*/ 1361 h 1474"/>
                <a:gd name="T16" fmla="*/ 226 w 1020"/>
                <a:gd name="T17" fmla="*/ 1361 h 1474"/>
                <a:gd name="T18" fmla="*/ 226 w 1020"/>
                <a:gd name="T19" fmla="*/ 1134 h 1474"/>
                <a:gd name="T20" fmla="*/ 0 w 1020"/>
                <a:gd name="T21" fmla="*/ 1134 h 1474"/>
                <a:gd name="T22" fmla="*/ 0 w 1020"/>
                <a:gd name="T23" fmla="*/ 907 h 1474"/>
                <a:gd name="T24" fmla="*/ 113 w 1020"/>
                <a:gd name="T25" fmla="*/ 907 h 1474"/>
                <a:gd name="T26" fmla="*/ 113 w 1020"/>
                <a:gd name="T27" fmla="*/ 567 h 1474"/>
                <a:gd name="T28" fmla="*/ 0 w 1020"/>
                <a:gd name="T29" fmla="*/ 567 h 1474"/>
                <a:gd name="T30" fmla="*/ 0 w 1020"/>
                <a:gd name="T31" fmla="*/ 0 h 1474"/>
                <a:gd name="T32" fmla="*/ 340 w 1020"/>
                <a:gd name="T33" fmla="*/ 0 h 1474"/>
                <a:gd name="T34" fmla="*/ 340 w 1020"/>
                <a:gd name="T35" fmla="*/ 227 h 1474"/>
                <a:gd name="T36" fmla="*/ 567 w 1020"/>
                <a:gd name="T37" fmla="*/ 227 h 1474"/>
                <a:gd name="T38" fmla="*/ 567 w 1020"/>
                <a:gd name="T39" fmla="*/ 567 h 1474"/>
                <a:gd name="T40" fmla="*/ 793 w 1020"/>
                <a:gd name="T41" fmla="*/ 567 h 1474"/>
                <a:gd name="T42" fmla="*/ 793 w 1020"/>
                <a:gd name="T43" fmla="*/ 681 h 1474"/>
                <a:gd name="T44" fmla="*/ 1020 w 1020"/>
                <a:gd name="T45" fmla="*/ 681 h 1474"/>
                <a:gd name="T46" fmla="*/ 1020 w 1020"/>
                <a:gd name="T47" fmla="*/ 1134 h 1474"/>
                <a:gd name="T48" fmla="*/ 793 w 1020"/>
                <a:gd name="T49" fmla="*/ 1134 h 1474"/>
                <a:gd name="T50" fmla="*/ 793 w 1020"/>
                <a:gd name="T51" fmla="*/ 1248 h 1474"/>
                <a:gd name="T52" fmla="*/ 907 w 1020"/>
                <a:gd name="T53" fmla="*/ 124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474">
                  <a:moveTo>
                    <a:pt x="907" y="1248"/>
                  </a:moveTo>
                  <a:lnTo>
                    <a:pt x="907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1020" y="681"/>
                  </a:lnTo>
                  <a:lnTo>
                    <a:pt x="1020" y="1134"/>
                  </a:lnTo>
                  <a:lnTo>
                    <a:pt x="793" y="1134"/>
                  </a:lnTo>
                  <a:lnTo>
                    <a:pt x="793" y="1248"/>
                  </a:lnTo>
                  <a:lnTo>
                    <a:pt x="907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D44153CE-B877-4FC1-AC41-00A254F3E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651"/>
              <a:ext cx="1134" cy="1360"/>
            </a:xfrm>
            <a:custGeom>
              <a:avLst/>
              <a:gdLst>
                <a:gd name="T0" fmla="*/ 0 w 1134"/>
                <a:gd name="T1" fmla="*/ 113 h 1360"/>
                <a:gd name="T2" fmla="*/ 454 w 1134"/>
                <a:gd name="T3" fmla="*/ 113 h 1360"/>
                <a:gd name="T4" fmla="*/ 454 w 1134"/>
                <a:gd name="T5" fmla="*/ 0 h 1360"/>
                <a:gd name="T6" fmla="*/ 567 w 1134"/>
                <a:gd name="T7" fmla="*/ 0 h 1360"/>
                <a:gd name="T8" fmla="*/ 567 w 1134"/>
                <a:gd name="T9" fmla="*/ 113 h 1360"/>
                <a:gd name="T10" fmla="*/ 681 w 1134"/>
                <a:gd name="T11" fmla="*/ 113 h 1360"/>
                <a:gd name="T12" fmla="*/ 681 w 1134"/>
                <a:gd name="T13" fmla="*/ 226 h 1360"/>
                <a:gd name="T14" fmla="*/ 1021 w 1134"/>
                <a:gd name="T15" fmla="*/ 226 h 1360"/>
                <a:gd name="T16" fmla="*/ 1021 w 1134"/>
                <a:gd name="T17" fmla="*/ 113 h 1360"/>
                <a:gd name="T18" fmla="*/ 1134 w 1134"/>
                <a:gd name="T19" fmla="*/ 113 h 1360"/>
                <a:gd name="T20" fmla="*/ 1134 w 1134"/>
                <a:gd name="T21" fmla="*/ 453 h 1360"/>
                <a:gd name="T22" fmla="*/ 907 w 1134"/>
                <a:gd name="T23" fmla="*/ 453 h 1360"/>
                <a:gd name="T24" fmla="*/ 907 w 1134"/>
                <a:gd name="T25" fmla="*/ 680 h 1360"/>
                <a:gd name="T26" fmla="*/ 1021 w 1134"/>
                <a:gd name="T27" fmla="*/ 680 h 1360"/>
                <a:gd name="T28" fmla="*/ 1021 w 1134"/>
                <a:gd name="T29" fmla="*/ 1134 h 1360"/>
                <a:gd name="T30" fmla="*/ 1134 w 1134"/>
                <a:gd name="T31" fmla="*/ 1134 h 1360"/>
                <a:gd name="T32" fmla="*/ 1134 w 1134"/>
                <a:gd name="T33" fmla="*/ 1247 h 1360"/>
                <a:gd name="T34" fmla="*/ 907 w 1134"/>
                <a:gd name="T35" fmla="*/ 1247 h 1360"/>
                <a:gd name="T36" fmla="*/ 907 w 1134"/>
                <a:gd name="T37" fmla="*/ 1360 h 1360"/>
                <a:gd name="T38" fmla="*/ 794 w 1134"/>
                <a:gd name="T39" fmla="*/ 1360 h 1360"/>
                <a:gd name="T40" fmla="*/ 794 w 1134"/>
                <a:gd name="T41" fmla="*/ 1247 h 1360"/>
                <a:gd name="T42" fmla="*/ 681 w 1134"/>
                <a:gd name="T43" fmla="*/ 1247 h 1360"/>
                <a:gd name="T44" fmla="*/ 681 w 1134"/>
                <a:gd name="T45" fmla="*/ 1134 h 1360"/>
                <a:gd name="T46" fmla="*/ 567 w 1134"/>
                <a:gd name="T47" fmla="*/ 1134 h 1360"/>
                <a:gd name="T48" fmla="*/ 567 w 1134"/>
                <a:gd name="T49" fmla="*/ 1020 h 1360"/>
                <a:gd name="T50" fmla="*/ 454 w 1134"/>
                <a:gd name="T51" fmla="*/ 1020 h 1360"/>
                <a:gd name="T52" fmla="*/ 454 w 1134"/>
                <a:gd name="T53" fmla="*/ 1134 h 1360"/>
                <a:gd name="T54" fmla="*/ 340 w 1134"/>
                <a:gd name="T55" fmla="*/ 1134 h 1360"/>
                <a:gd name="T56" fmla="*/ 340 w 1134"/>
                <a:gd name="T57" fmla="*/ 1247 h 1360"/>
                <a:gd name="T58" fmla="*/ 114 w 1134"/>
                <a:gd name="T59" fmla="*/ 1247 h 1360"/>
                <a:gd name="T60" fmla="*/ 114 w 1134"/>
                <a:gd name="T61" fmla="*/ 453 h 1360"/>
                <a:gd name="T62" fmla="*/ 0 w 1134"/>
                <a:gd name="T63" fmla="*/ 453 h 1360"/>
                <a:gd name="T64" fmla="*/ 0 w 1134"/>
                <a:gd name="T6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360">
                  <a:moveTo>
                    <a:pt x="0" y="113"/>
                  </a:move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453"/>
                  </a:lnTo>
                  <a:lnTo>
                    <a:pt x="907" y="453"/>
                  </a:lnTo>
                  <a:lnTo>
                    <a:pt x="907" y="680"/>
                  </a:lnTo>
                  <a:lnTo>
                    <a:pt x="1021" y="680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4" y="124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94193D5B-451C-4283-86C2-E6126EE59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3011"/>
              <a:ext cx="340" cy="454"/>
            </a:xfrm>
            <a:custGeom>
              <a:avLst/>
              <a:gdLst>
                <a:gd name="T0" fmla="*/ 340 w 340"/>
                <a:gd name="T1" fmla="*/ 454 h 454"/>
                <a:gd name="T2" fmla="*/ 113 w 340"/>
                <a:gd name="T3" fmla="*/ 454 h 454"/>
                <a:gd name="T4" fmla="*/ 113 w 340"/>
                <a:gd name="T5" fmla="*/ 341 h 454"/>
                <a:gd name="T6" fmla="*/ 0 w 340"/>
                <a:gd name="T7" fmla="*/ 341 h 454"/>
                <a:gd name="T8" fmla="*/ 0 w 340"/>
                <a:gd name="T9" fmla="*/ 0 h 454"/>
                <a:gd name="T10" fmla="*/ 227 w 340"/>
                <a:gd name="T11" fmla="*/ 0 h 454"/>
                <a:gd name="T12" fmla="*/ 227 w 340"/>
                <a:gd name="T13" fmla="*/ 114 h 454"/>
                <a:gd name="T14" fmla="*/ 340 w 340"/>
                <a:gd name="T15" fmla="*/ 114 h 454"/>
                <a:gd name="T16" fmla="*/ 340 w 340"/>
                <a:gd name="T17" fmla="*/ 341 h 454"/>
                <a:gd name="T18" fmla="*/ 340 w 340"/>
                <a:gd name="T1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4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47D6C670-A7DC-4F84-BBC2-01907599E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898"/>
              <a:ext cx="794" cy="680"/>
            </a:xfrm>
            <a:custGeom>
              <a:avLst/>
              <a:gdLst>
                <a:gd name="T0" fmla="*/ 0 w 794"/>
                <a:gd name="T1" fmla="*/ 113 h 680"/>
                <a:gd name="T2" fmla="*/ 0 w 794"/>
                <a:gd name="T3" fmla="*/ 227 h 680"/>
                <a:gd name="T4" fmla="*/ 113 w 794"/>
                <a:gd name="T5" fmla="*/ 227 h 680"/>
                <a:gd name="T6" fmla="*/ 113 w 794"/>
                <a:gd name="T7" fmla="*/ 454 h 680"/>
                <a:gd name="T8" fmla="*/ 340 w 794"/>
                <a:gd name="T9" fmla="*/ 454 h 680"/>
                <a:gd name="T10" fmla="*/ 340 w 794"/>
                <a:gd name="T11" fmla="*/ 680 h 680"/>
                <a:gd name="T12" fmla="*/ 454 w 794"/>
                <a:gd name="T13" fmla="*/ 680 h 680"/>
                <a:gd name="T14" fmla="*/ 454 w 794"/>
                <a:gd name="T15" fmla="*/ 567 h 680"/>
                <a:gd name="T16" fmla="*/ 567 w 794"/>
                <a:gd name="T17" fmla="*/ 567 h 680"/>
                <a:gd name="T18" fmla="*/ 567 w 794"/>
                <a:gd name="T19" fmla="*/ 454 h 680"/>
                <a:gd name="T20" fmla="*/ 680 w 794"/>
                <a:gd name="T21" fmla="*/ 454 h 680"/>
                <a:gd name="T22" fmla="*/ 680 w 794"/>
                <a:gd name="T23" fmla="*/ 340 h 680"/>
                <a:gd name="T24" fmla="*/ 794 w 794"/>
                <a:gd name="T25" fmla="*/ 340 h 680"/>
                <a:gd name="T26" fmla="*/ 794 w 794"/>
                <a:gd name="T27" fmla="*/ 113 h 680"/>
                <a:gd name="T28" fmla="*/ 340 w 794"/>
                <a:gd name="T29" fmla="*/ 113 h 680"/>
                <a:gd name="T30" fmla="*/ 340 w 794"/>
                <a:gd name="T31" fmla="*/ 0 h 680"/>
                <a:gd name="T32" fmla="*/ 113 w 794"/>
                <a:gd name="T33" fmla="*/ 0 h 680"/>
                <a:gd name="T34" fmla="*/ 113 w 794"/>
                <a:gd name="T35" fmla="*/ 113 h 680"/>
                <a:gd name="T36" fmla="*/ 0 w 794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0">
                  <a:moveTo>
                    <a:pt x="0" y="113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8418C353-F074-4D1F-AF40-9003A67A7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671"/>
              <a:ext cx="1020" cy="681"/>
            </a:xfrm>
            <a:custGeom>
              <a:avLst/>
              <a:gdLst>
                <a:gd name="T0" fmla="*/ 1020 w 1020"/>
                <a:gd name="T1" fmla="*/ 567 h 681"/>
                <a:gd name="T2" fmla="*/ 907 w 1020"/>
                <a:gd name="T3" fmla="*/ 567 h 681"/>
                <a:gd name="T4" fmla="*/ 907 w 1020"/>
                <a:gd name="T5" fmla="*/ 681 h 681"/>
                <a:gd name="T6" fmla="*/ 0 w 1020"/>
                <a:gd name="T7" fmla="*/ 681 h 681"/>
                <a:gd name="T8" fmla="*/ 0 w 1020"/>
                <a:gd name="T9" fmla="*/ 454 h 681"/>
                <a:gd name="T10" fmla="*/ 113 w 1020"/>
                <a:gd name="T11" fmla="*/ 454 h 681"/>
                <a:gd name="T12" fmla="*/ 113 w 1020"/>
                <a:gd name="T13" fmla="*/ 340 h 681"/>
                <a:gd name="T14" fmla="*/ 227 w 1020"/>
                <a:gd name="T15" fmla="*/ 340 h 681"/>
                <a:gd name="T16" fmla="*/ 227 w 1020"/>
                <a:gd name="T17" fmla="*/ 227 h 681"/>
                <a:gd name="T18" fmla="*/ 453 w 1020"/>
                <a:gd name="T19" fmla="*/ 227 h 681"/>
                <a:gd name="T20" fmla="*/ 453 w 1020"/>
                <a:gd name="T21" fmla="*/ 114 h 681"/>
                <a:gd name="T22" fmla="*/ 567 w 1020"/>
                <a:gd name="T23" fmla="*/ 114 h 681"/>
                <a:gd name="T24" fmla="*/ 567 w 1020"/>
                <a:gd name="T25" fmla="*/ 0 h 681"/>
                <a:gd name="T26" fmla="*/ 680 w 1020"/>
                <a:gd name="T27" fmla="*/ 0 h 681"/>
                <a:gd name="T28" fmla="*/ 680 w 1020"/>
                <a:gd name="T29" fmla="*/ 114 h 681"/>
                <a:gd name="T30" fmla="*/ 794 w 1020"/>
                <a:gd name="T31" fmla="*/ 114 h 681"/>
                <a:gd name="T32" fmla="*/ 794 w 1020"/>
                <a:gd name="T33" fmla="*/ 227 h 681"/>
                <a:gd name="T34" fmla="*/ 907 w 1020"/>
                <a:gd name="T35" fmla="*/ 227 h 681"/>
                <a:gd name="T36" fmla="*/ 907 w 1020"/>
                <a:gd name="T37" fmla="*/ 454 h 681"/>
                <a:gd name="T38" fmla="*/ 1020 w 1020"/>
                <a:gd name="T39" fmla="*/ 454 h 681"/>
                <a:gd name="T40" fmla="*/ 1020 w 1020"/>
                <a:gd name="T41" fmla="*/ 5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681">
                  <a:moveTo>
                    <a:pt x="1020" y="567"/>
                  </a:moveTo>
                  <a:lnTo>
                    <a:pt x="907" y="567"/>
                  </a:lnTo>
                  <a:lnTo>
                    <a:pt x="907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B3111D19-5448-4D15-9C21-8DFD66A8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38"/>
              <a:ext cx="680" cy="681"/>
            </a:xfrm>
            <a:custGeom>
              <a:avLst/>
              <a:gdLst>
                <a:gd name="T0" fmla="*/ 0 w 680"/>
                <a:gd name="T1" fmla="*/ 227 h 681"/>
                <a:gd name="T2" fmla="*/ 0 w 680"/>
                <a:gd name="T3" fmla="*/ 454 h 681"/>
                <a:gd name="T4" fmla="*/ 113 w 680"/>
                <a:gd name="T5" fmla="*/ 454 h 681"/>
                <a:gd name="T6" fmla="*/ 113 w 680"/>
                <a:gd name="T7" fmla="*/ 567 h 681"/>
                <a:gd name="T8" fmla="*/ 340 w 680"/>
                <a:gd name="T9" fmla="*/ 567 h 681"/>
                <a:gd name="T10" fmla="*/ 340 w 680"/>
                <a:gd name="T11" fmla="*/ 681 h 681"/>
                <a:gd name="T12" fmla="*/ 453 w 680"/>
                <a:gd name="T13" fmla="*/ 681 h 681"/>
                <a:gd name="T14" fmla="*/ 680 w 680"/>
                <a:gd name="T15" fmla="*/ 681 h 681"/>
                <a:gd name="T16" fmla="*/ 680 w 680"/>
                <a:gd name="T17" fmla="*/ 227 h 681"/>
                <a:gd name="T18" fmla="*/ 453 w 680"/>
                <a:gd name="T19" fmla="*/ 227 h 681"/>
                <a:gd name="T20" fmla="*/ 453 w 680"/>
                <a:gd name="T21" fmla="*/ 114 h 681"/>
                <a:gd name="T22" fmla="*/ 340 w 680"/>
                <a:gd name="T23" fmla="*/ 114 h 681"/>
                <a:gd name="T24" fmla="*/ 340 w 680"/>
                <a:gd name="T25" fmla="*/ 0 h 681"/>
                <a:gd name="T26" fmla="*/ 226 w 680"/>
                <a:gd name="T27" fmla="*/ 0 h 681"/>
                <a:gd name="T28" fmla="*/ 226 w 680"/>
                <a:gd name="T29" fmla="*/ 114 h 681"/>
                <a:gd name="T30" fmla="*/ 113 w 680"/>
                <a:gd name="T31" fmla="*/ 114 h 681"/>
                <a:gd name="T32" fmla="*/ 113 w 680"/>
                <a:gd name="T33" fmla="*/ 227 h 681"/>
                <a:gd name="T34" fmla="*/ 0 w 680"/>
                <a:gd name="T35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681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680" y="681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A3D3DD35-DCBE-4058-8EA4-067541E2C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3238"/>
              <a:ext cx="1247" cy="907"/>
            </a:xfrm>
            <a:custGeom>
              <a:avLst/>
              <a:gdLst>
                <a:gd name="T0" fmla="*/ 113 w 1247"/>
                <a:gd name="T1" fmla="*/ 114 h 907"/>
                <a:gd name="T2" fmla="*/ 113 w 1247"/>
                <a:gd name="T3" fmla="*/ 340 h 907"/>
                <a:gd name="T4" fmla="*/ 0 w 1247"/>
                <a:gd name="T5" fmla="*/ 340 h 907"/>
                <a:gd name="T6" fmla="*/ 0 w 1247"/>
                <a:gd name="T7" fmla="*/ 454 h 907"/>
                <a:gd name="T8" fmla="*/ 113 w 1247"/>
                <a:gd name="T9" fmla="*/ 454 h 907"/>
                <a:gd name="T10" fmla="*/ 113 w 1247"/>
                <a:gd name="T11" fmla="*/ 794 h 907"/>
                <a:gd name="T12" fmla="*/ 227 w 1247"/>
                <a:gd name="T13" fmla="*/ 794 h 907"/>
                <a:gd name="T14" fmla="*/ 227 w 1247"/>
                <a:gd name="T15" fmla="*/ 907 h 907"/>
                <a:gd name="T16" fmla="*/ 340 w 1247"/>
                <a:gd name="T17" fmla="*/ 907 h 907"/>
                <a:gd name="T18" fmla="*/ 340 w 1247"/>
                <a:gd name="T19" fmla="*/ 681 h 907"/>
                <a:gd name="T20" fmla="*/ 453 w 1247"/>
                <a:gd name="T21" fmla="*/ 681 h 907"/>
                <a:gd name="T22" fmla="*/ 453 w 1247"/>
                <a:gd name="T23" fmla="*/ 794 h 907"/>
                <a:gd name="T24" fmla="*/ 567 w 1247"/>
                <a:gd name="T25" fmla="*/ 794 h 907"/>
                <a:gd name="T26" fmla="*/ 567 w 1247"/>
                <a:gd name="T27" fmla="*/ 907 h 907"/>
                <a:gd name="T28" fmla="*/ 680 w 1247"/>
                <a:gd name="T29" fmla="*/ 907 h 907"/>
                <a:gd name="T30" fmla="*/ 680 w 1247"/>
                <a:gd name="T31" fmla="*/ 794 h 907"/>
                <a:gd name="T32" fmla="*/ 907 w 1247"/>
                <a:gd name="T33" fmla="*/ 794 h 907"/>
                <a:gd name="T34" fmla="*/ 907 w 1247"/>
                <a:gd name="T35" fmla="*/ 907 h 907"/>
                <a:gd name="T36" fmla="*/ 1020 w 1247"/>
                <a:gd name="T37" fmla="*/ 907 h 907"/>
                <a:gd name="T38" fmla="*/ 1020 w 1247"/>
                <a:gd name="T39" fmla="*/ 794 h 907"/>
                <a:gd name="T40" fmla="*/ 1247 w 1247"/>
                <a:gd name="T41" fmla="*/ 794 h 907"/>
                <a:gd name="T42" fmla="*/ 1247 w 1247"/>
                <a:gd name="T43" fmla="*/ 681 h 907"/>
                <a:gd name="T44" fmla="*/ 1134 w 1247"/>
                <a:gd name="T45" fmla="*/ 681 h 907"/>
                <a:gd name="T46" fmla="*/ 1134 w 1247"/>
                <a:gd name="T47" fmla="*/ 567 h 907"/>
                <a:gd name="T48" fmla="*/ 907 w 1247"/>
                <a:gd name="T49" fmla="*/ 567 h 907"/>
                <a:gd name="T50" fmla="*/ 907 w 1247"/>
                <a:gd name="T51" fmla="*/ 454 h 907"/>
                <a:gd name="T52" fmla="*/ 794 w 1247"/>
                <a:gd name="T53" fmla="*/ 454 h 907"/>
                <a:gd name="T54" fmla="*/ 794 w 1247"/>
                <a:gd name="T55" fmla="*/ 340 h 907"/>
                <a:gd name="T56" fmla="*/ 680 w 1247"/>
                <a:gd name="T57" fmla="*/ 340 h 907"/>
                <a:gd name="T58" fmla="*/ 680 w 1247"/>
                <a:gd name="T59" fmla="*/ 114 h 907"/>
                <a:gd name="T60" fmla="*/ 453 w 1247"/>
                <a:gd name="T61" fmla="*/ 114 h 907"/>
                <a:gd name="T62" fmla="*/ 453 w 1247"/>
                <a:gd name="T63" fmla="*/ 0 h 907"/>
                <a:gd name="T64" fmla="*/ 340 w 1247"/>
                <a:gd name="T65" fmla="*/ 0 h 907"/>
                <a:gd name="T66" fmla="*/ 340 w 1247"/>
                <a:gd name="T67" fmla="*/ 114 h 907"/>
                <a:gd name="T68" fmla="*/ 113 w 1247"/>
                <a:gd name="T69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907">
                  <a:moveTo>
                    <a:pt x="113" y="114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554EFB04-7140-402B-99AD-31FCD25FB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919"/>
              <a:ext cx="341" cy="453"/>
            </a:xfrm>
            <a:custGeom>
              <a:avLst/>
              <a:gdLst>
                <a:gd name="T0" fmla="*/ 341 w 341"/>
                <a:gd name="T1" fmla="*/ 0 h 453"/>
                <a:gd name="T2" fmla="*/ 341 w 341"/>
                <a:gd name="T3" fmla="*/ 226 h 453"/>
                <a:gd name="T4" fmla="*/ 227 w 341"/>
                <a:gd name="T5" fmla="*/ 226 h 453"/>
                <a:gd name="T6" fmla="*/ 227 w 341"/>
                <a:gd name="T7" fmla="*/ 340 h 453"/>
                <a:gd name="T8" fmla="*/ 114 w 341"/>
                <a:gd name="T9" fmla="*/ 340 h 453"/>
                <a:gd name="T10" fmla="*/ 114 w 341"/>
                <a:gd name="T11" fmla="*/ 453 h 453"/>
                <a:gd name="T12" fmla="*/ 0 w 341"/>
                <a:gd name="T13" fmla="*/ 453 h 453"/>
                <a:gd name="T14" fmla="*/ 0 w 341"/>
                <a:gd name="T15" fmla="*/ 113 h 453"/>
                <a:gd name="T16" fmla="*/ 227 w 341"/>
                <a:gd name="T17" fmla="*/ 113 h 453"/>
                <a:gd name="T18" fmla="*/ 227 w 341"/>
                <a:gd name="T19" fmla="*/ 0 h 453"/>
                <a:gd name="T20" fmla="*/ 341 w 341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453">
                  <a:moveTo>
                    <a:pt x="341" y="0"/>
                  </a:moveTo>
                  <a:lnTo>
                    <a:pt x="341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EA5ABDD8-22AA-472C-A9AC-F72CC3BB0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919"/>
              <a:ext cx="907" cy="680"/>
            </a:xfrm>
            <a:custGeom>
              <a:avLst/>
              <a:gdLst>
                <a:gd name="T0" fmla="*/ 907 w 907"/>
                <a:gd name="T1" fmla="*/ 226 h 680"/>
                <a:gd name="T2" fmla="*/ 907 w 907"/>
                <a:gd name="T3" fmla="*/ 453 h 680"/>
                <a:gd name="T4" fmla="*/ 794 w 907"/>
                <a:gd name="T5" fmla="*/ 453 h 680"/>
                <a:gd name="T6" fmla="*/ 794 w 907"/>
                <a:gd name="T7" fmla="*/ 680 h 680"/>
                <a:gd name="T8" fmla="*/ 227 w 907"/>
                <a:gd name="T9" fmla="*/ 680 h 680"/>
                <a:gd name="T10" fmla="*/ 227 w 907"/>
                <a:gd name="T11" fmla="*/ 567 h 680"/>
                <a:gd name="T12" fmla="*/ 114 w 907"/>
                <a:gd name="T13" fmla="*/ 567 h 680"/>
                <a:gd name="T14" fmla="*/ 114 w 907"/>
                <a:gd name="T15" fmla="*/ 453 h 680"/>
                <a:gd name="T16" fmla="*/ 0 w 907"/>
                <a:gd name="T17" fmla="*/ 453 h 680"/>
                <a:gd name="T18" fmla="*/ 0 w 907"/>
                <a:gd name="T19" fmla="*/ 340 h 680"/>
                <a:gd name="T20" fmla="*/ 114 w 907"/>
                <a:gd name="T21" fmla="*/ 340 h 680"/>
                <a:gd name="T22" fmla="*/ 114 w 907"/>
                <a:gd name="T23" fmla="*/ 226 h 680"/>
                <a:gd name="T24" fmla="*/ 227 w 907"/>
                <a:gd name="T25" fmla="*/ 226 h 680"/>
                <a:gd name="T26" fmla="*/ 227 w 907"/>
                <a:gd name="T27" fmla="*/ 0 h 680"/>
                <a:gd name="T28" fmla="*/ 340 w 907"/>
                <a:gd name="T29" fmla="*/ 0 h 680"/>
                <a:gd name="T30" fmla="*/ 340 w 907"/>
                <a:gd name="T31" fmla="*/ 113 h 680"/>
                <a:gd name="T32" fmla="*/ 454 w 907"/>
                <a:gd name="T33" fmla="*/ 113 h 680"/>
                <a:gd name="T34" fmla="*/ 454 w 907"/>
                <a:gd name="T35" fmla="*/ 226 h 680"/>
                <a:gd name="T36" fmla="*/ 567 w 907"/>
                <a:gd name="T37" fmla="*/ 226 h 680"/>
                <a:gd name="T38" fmla="*/ 567 w 907"/>
                <a:gd name="T39" fmla="*/ 113 h 680"/>
                <a:gd name="T40" fmla="*/ 794 w 907"/>
                <a:gd name="T41" fmla="*/ 113 h 680"/>
                <a:gd name="T42" fmla="*/ 794 w 907"/>
                <a:gd name="T43" fmla="*/ 226 h 680"/>
                <a:gd name="T44" fmla="*/ 907 w 907"/>
                <a:gd name="T4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680">
                  <a:moveTo>
                    <a:pt x="907" y="226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907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9B9E5121-F34A-4F03-8E53-5E41A1C93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352"/>
              <a:ext cx="908" cy="1020"/>
            </a:xfrm>
            <a:custGeom>
              <a:avLst/>
              <a:gdLst>
                <a:gd name="T0" fmla="*/ 114 w 908"/>
                <a:gd name="T1" fmla="*/ 0 h 1020"/>
                <a:gd name="T2" fmla="*/ 114 w 908"/>
                <a:gd name="T3" fmla="*/ 226 h 1020"/>
                <a:gd name="T4" fmla="*/ 114 w 908"/>
                <a:gd name="T5" fmla="*/ 340 h 1020"/>
                <a:gd name="T6" fmla="*/ 0 w 908"/>
                <a:gd name="T7" fmla="*/ 340 h 1020"/>
                <a:gd name="T8" fmla="*/ 0 w 908"/>
                <a:gd name="T9" fmla="*/ 680 h 1020"/>
                <a:gd name="T10" fmla="*/ 227 w 908"/>
                <a:gd name="T11" fmla="*/ 680 h 1020"/>
                <a:gd name="T12" fmla="*/ 227 w 908"/>
                <a:gd name="T13" fmla="*/ 907 h 1020"/>
                <a:gd name="T14" fmla="*/ 341 w 908"/>
                <a:gd name="T15" fmla="*/ 907 h 1020"/>
                <a:gd name="T16" fmla="*/ 341 w 908"/>
                <a:gd name="T17" fmla="*/ 1020 h 1020"/>
                <a:gd name="T18" fmla="*/ 794 w 908"/>
                <a:gd name="T19" fmla="*/ 1020 h 1020"/>
                <a:gd name="T20" fmla="*/ 794 w 908"/>
                <a:gd name="T21" fmla="*/ 907 h 1020"/>
                <a:gd name="T22" fmla="*/ 908 w 908"/>
                <a:gd name="T23" fmla="*/ 907 h 1020"/>
                <a:gd name="T24" fmla="*/ 908 w 908"/>
                <a:gd name="T25" fmla="*/ 680 h 1020"/>
                <a:gd name="T26" fmla="*/ 794 w 908"/>
                <a:gd name="T27" fmla="*/ 680 h 1020"/>
                <a:gd name="T28" fmla="*/ 794 w 908"/>
                <a:gd name="T29" fmla="*/ 340 h 1020"/>
                <a:gd name="T30" fmla="*/ 681 w 908"/>
                <a:gd name="T31" fmla="*/ 340 h 1020"/>
                <a:gd name="T32" fmla="*/ 681 w 908"/>
                <a:gd name="T33" fmla="*/ 226 h 1020"/>
                <a:gd name="T34" fmla="*/ 794 w 908"/>
                <a:gd name="T35" fmla="*/ 226 h 1020"/>
                <a:gd name="T36" fmla="*/ 794 w 908"/>
                <a:gd name="T37" fmla="*/ 0 h 1020"/>
                <a:gd name="T38" fmla="*/ 114 w 908"/>
                <a:gd name="T3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8" h="1020">
                  <a:moveTo>
                    <a:pt x="114" y="0"/>
                  </a:move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794" y="680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CB3CAC4D-5D78-41AF-92A0-85A2F2E58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4372"/>
              <a:ext cx="1021" cy="1248"/>
            </a:xfrm>
            <a:custGeom>
              <a:avLst/>
              <a:gdLst>
                <a:gd name="T0" fmla="*/ 0 w 1021"/>
                <a:gd name="T1" fmla="*/ 227 h 1248"/>
                <a:gd name="T2" fmla="*/ 0 w 1021"/>
                <a:gd name="T3" fmla="*/ 340 h 1248"/>
                <a:gd name="T4" fmla="*/ 114 w 1021"/>
                <a:gd name="T5" fmla="*/ 340 h 1248"/>
                <a:gd name="T6" fmla="*/ 114 w 1021"/>
                <a:gd name="T7" fmla="*/ 681 h 1248"/>
                <a:gd name="T8" fmla="*/ 227 w 1021"/>
                <a:gd name="T9" fmla="*/ 681 h 1248"/>
                <a:gd name="T10" fmla="*/ 227 w 1021"/>
                <a:gd name="T11" fmla="*/ 907 h 1248"/>
                <a:gd name="T12" fmla="*/ 567 w 1021"/>
                <a:gd name="T13" fmla="*/ 907 h 1248"/>
                <a:gd name="T14" fmla="*/ 567 w 1021"/>
                <a:gd name="T15" fmla="*/ 1134 h 1248"/>
                <a:gd name="T16" fmla="*/ 681 w 1021"/>
                <a:gd name="T17" fmla="*/ 1134 h 1248"/>
                <a:gd name="T18" fmla="*/ 681 w 1021"/>
                <a:gd name="T19" fmla="*/ 1248 h 1248"/>
                <a:gd name="T20" fmla="*/ 794 w 1021"/>
                <a:gd name="T21" fmla="*/ 1248 h 1248"/>
                <a:gd name="T22" fmla="*/ 794 w 1021"/>
                <a:gd name="T23" fmla="*/ 1134 h 1248"/>
                <a:gd name="T24" fmla="*/ 1021 w 1021"/>
                <a:gd name="T25" fmla="*/ 1134 h 1248"/>
                <a:gd name="T26" fmla="*/ 1021 w 1021"/>
                <a:gd name="T27" fmla="*/ 1021 h 1248"/>
                <a:gd name="T28" fmla="*/ 908 w 1021"/>
                <a:gd name="T29" fmla="*/ 1021 h 1248"/>
                <a:gd name="T30" fmla="*/ 908 w 1021"/>
                <a:gd name="T31" fmla="*/ 794 h 1248"/>
                <a:gd name="T32" fmla="*/ 794 w 1021"/>
                <a:gd name="T33" fmla="*/ 794 h 1248"/>
                <a:gd name="T34" fmla="*/ 794 w 1021"/>
                <a:gd name="T35" fmla="*/ 227 h 1248"/>
                <a:gd name="T36" fmla="*/ 681 w 1021"/>
                <a:gd name="T37" fmla="*/ 227 h 1248"/>
                <a:gd name="T38" fmla="*/ 681 w 1021"/>
                <a:gd name="T39" fmla="*/ 0 h 1248"/>
                <a:gd name="T40" fmla="*/ 454 w 1021"/>
                <a:gd name="T41" fmla="*/ 0 h 1248"/>
                <a:gd name="T42" fmla="*/ 454 w 1021"/>
                <a:gd name="T43" fmla="*/ 227 h 1248"/>
                <a:gd name="T44" fmla="*/ 0 w 1021"/>
                <a:gd name="T4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1248">
                  <a:moveTo>
                    <a:pt x="0" y="22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908" y="1021"/>
                  </a:lnTo>
                  <a:lnTo>
                    <a:pt x="908" y="794"/>
                  </a:lnTo>
                  <a:lnTo>
                    <a:pt x="794" y="79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4CEDA1B0-85E0-42F5-805C-C61E735B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6413"/>
              <a:ext cx="1021" cy="1134"/>
            </a:xfrm>
            <a:custGeom>
              <a:avLst/>
              <a:gdLst>
                <a:gd name="T0" fmla="*/ 907 w 1021"/>
                <a:gd name="T1" fmla="*/ 1134 h 1134"/>
                <a:gd name="T2" fmla="*/ 1021 w 1021"/>
                <a:gd name="T3" fmla="*/ 1134 h 1134"/>
                <a:gd name="T4" fmla="*/ 1021 w 1021"/>
                <a:gd name="T5" fmla="*/ 908 h 1134"/>
                <a:gd name="T6" fmla="*/ 907 w 1021"/>
                <a:gd name="T7" fmla="*/ 908 h 1134"/>
                <a:gd name="T8" fmla="*/ 907 w 1021"/>
                <a:gd name="T9" fmla="*/ 794 h 1134"/>
                <a:gd name="T10" fmla="*/ 794 w 1021"/>
                <a:gd name="T11" fmla="*/ 794 h 1134"/>
                <a:gd name="T12" fmla="*/ 794 w 1021"/>
                <a:gd name="T13" fmla="*/ 567 h 1134"/>
                <a:gd name="T14" fmla="*/ 680 w 1021"/>
                <a:gd name="T15" fmla="*/ 567 h 1134"/>
                <a:gd name="T16" fmla="*/ 680 w 1021"/>
                <a:gd name="T17" fmla="*/ 454 h 1134"/>
                <a:gd name="T18" fmla="*/ 567 w 1021"/>
                <a:gd name="T19" fmla="*/ 454 h 1134"/>
                <a:gd name="T20" fmla="*/ 567 w 1021"/>
                <a:gd name="T21" fmla="*/ 114 h 1134"/>
                <a:gd name="T22" fmla="*/ 454 w 1021"/>
                <a:gd name="T23" fmla="*/ 114 h 1134"/>
                <a:gd name="T24" fmla="*/ 454 w 1021"/>
                <a:gd name="T25" fmla="*/ 0 h 1134"/>
                <a:gd name="T26" fmla="*/ 0 w 1021"/>
                <a:gd name="T27" fmla="*/ 0 h 1134"/>
                <a:gd name="T28" fmla="*/ 0 w 1021"/>
                <a:gd name="T29" fmla="*/ 454 h 1134"/>
                <a:gd name="T30" fmla="*/ 340 w 1021"/>
                <a:gd name="T31" fmla="*/ 454 h 1134"/>
                <a:gd name="T32" fmla="*/ 340 w 1021"/>
                <a:gd name="T33" fmla="*/ 567 h 1134"/>
                <a:gd name="T34" fmla="*/ 454 w 1021"/>
                <a:gd name="T35" fmla="*/ 567 h 1134"/>
                <a:gd name="T36" fmla="*/ 454 w 1021"/>
                <a:gd name="T37" fmla="*/ 794 h 1134"/>
                <a:gd name="T38" fmla="*/ 567 w 1021"/>
                <a:gd name="T39" fmla="*/ 794 h 1134"/>
                <a:gd name="T40" fmla="*/ 567 w 1021"/>
                <a:gd name="T41" fmla="*/ 908 h 1134"/>
                <a:gd name="T42" fmla="*/ 680 w 1021"/>
                <a:gd name="T43" fmla="*/ 908 h 1134"/>
                <a:gd name="T44" fmla="*/ 680 w 1021"/>
                <a:gd name="T45" fmla="*/ 1021 h 1134"/>
                <a:gd name="T46" fmla="*/ 907 w 1021"/>
                <a:gd name="T47" fmla="*/ 1021 h 1134"/>
                <a:gd name="T48" fmla="*/ 907 w 1021"/>
                <a:gd name="T4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1" h="1134">
                  <a:moveTo>
                    <a:pt x="907" y="1134"/>
                  </a:moveTo>
                  <a:lnTo>
                    <a:pt x="1021" y="1134"/>
                  </a:lnTo>
                  <a:lnTo>
                    <a:pt x="1021" y="908"/>
                  </a:lnTo>
                  <a:lnTo>
                    <a:pt x="907" y="908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680" y="908"/>
                  </a:lnTo>
                  <a:lnTo>
                    <a:pt x="680" y="1021"/>
                  </a:lnTo>
                  <a:lnTo>
                    <a:pt x="907" y="1021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8885B575-300F-4FB5-8529-8EAF1ACE3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506"/>
              <a:ext cx="680" cy="907"/>
            </a:xfrm>
            <a:custGeom>
              <a:avLst/>
              <a:gdLst>
                <a:gd name="T0" fmla="*/ 340 w 680"/>
                <a:gd name="T1" fmla="*/ 0 h 907"/>
                <a:gd name="T2" fmla="*/ 340 w 680"/>
                <a:gd name="T3" fmla="*/ 227 h 907"/>
                <a:gd name="T4" fmla="*/ 453 w 680"/>
                <a:gd name="T5" fmla="*/ 227 h 907"/>
                <a:gd name="T6" fmla="*/ 453 w 680"/>
                <a:gd name="T7" fmla="*/ 454 h 907"/>
                <a:gd name="T8" fmla="*/ 567 w 680"/>
                <a:gd name="T9" fmla="*/ 454 h 907"/>
                <a:gd name="T10" fmla="*/ 567 w 680"/>
                <a:gd name="T11" fmla="*/ 681 h 907"/>
                <a:gd name="T12" fmla="*/ 680 w 680"/>
                <a:gd name="T13" fmla="*/ 681 h 907"/>
                <a:gd name="T14" fmla="*/ 680 w 680"/>
                <a:gd name="T15" fmla="*/ 907 h 907"/>
                <a:gd name="T16" fmla="*/ 340 w 680"/>
                <a:gd name="T17" fmla="*/ 907 h 907"/>
                <a:gd name="T18" fmla="*/ 340 w 680"/>
                <a:gd name="T19" fmla="*/ 794 h 907"/>
                <a:gd name="T20" fmla="*/ 227 w 680"/>
                <a:gd name="T21" fmla="*/ 794 h 907"/>
                <a:gd name="T22" fmla="*/ 227 w 680"/>
                <a:gd name="T23" fmla="*/ 567 h 907"/>
                <a:gd name="T24" fmla="*/ 113 w 680"/>
                <a:gd name="T25" fmla="*/ 567 h 907"/>
                <a:gd name="T26" fmla="*/ 113 w 680"/>
                <a:gd name="T27" fmla="*/ 227 h 907"/>
                <a:gd name="T28" fmla="*/ 0 w 680"/>
                <a:gd name="T29" fmla="*/ 227 h 907"/>
                <a:gd name="T30" fmla="*/ 0 w 680"/>
                <a:gd name="T31" fmla="*/ 114 h 907"/>
                <a:gd name="T32" fmla="*/ 113 w 680"/>
                <a:gd name="T33" fmla="*/ 114 h 907"/>
                <a:gd name="T34" fmla="*/ 113 w 680"/>
                <a:gd name="T35" fmla="*/ 0 h 907"/>
                <a:gd name="T36" fmla="*/ 340 w 68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7">
                  <a:moveTo>
                    <a:pt x="340" y="0"/>
                  </a:move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2C8F73BB-BD1E-4022-876A-991C0E021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5960"/>
              <a:ext cx="567" cy="453"/>
            </a:xfrm>
            <a:custGeom>
              <a:avLst/>
              <a:gdLst>
                <a:gd name="T0" fmla="*/ 567 w 567"/>
                <a:gd name="T1" fmla="*/ 453 h 453"/>
                <a:gd name="T2" fmla="*/ 113 w 567"/>
                <a:gd name="T3" fmla="*/ 453 h 453"/>
                <a:gd name="T4" fmla="*/ 113 w 567"/>
                <a:gd name="T5" fmla="*/ 340 h 453"/>
                <a:gd name="T6" fmla="*/ 0 w 567"/>
                <a:gd name="T7" fmla="*/ 340 h 453"/>
                <a:gd name="T8" fmla="*/ 0 w 567"/>
                <a:gd name="T9" fmla="*/ 0 h 453"/>
                <a:gd name="T10" fmla="*/ 340 w 567"/>
                <a:gd name="T11" fmla="*/ 0 h 453"/>
                <a:gd name="T12" fmla="*/ 340 w 567"/>
                <a:gd name="T13" fmla="*/ 113 h 453"/>
                <a:gd name="T14" fmla="*/ 454 w 567"/>
                <a:gd name="T15" fmla="*/ 113 h 453"/>
                <a:gd name="T16" fmla="*/ 454 w 567"/>
                <a:gd name="T17" fmla="*/ 340 h 453"/>
                <a:gd name="T18" fmla="*/ 567 w 567"/>
                <a:gd name="T19" fmla="*/ 340 h 453"/>
                <a:gd name="T20" fmla="*/ 567 w 567"/>
                <a:gd name="T2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3">
                  <a:moveTo>
                    <a:pt x="567" y="453"/>
                  </a:move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1EC4F6CE-FE08-477D-9335-C8E99150C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053"/>
              <a:ext cx="1020" cy="1134"/>
            </a:xfrm>
            <a:custGeom>
              <a:avLst/>
              <a:gdLst>
                <a:gd name="T0" fmla="*/ 453 w 1020"/>
                <a:gd name="T1" fmla="*/ 0 h 1134"/>
                <a:gd name="T2" fmla="*/ 226 w 1020"/>
                <a:gd name="T3" fmla="*/ 0 h 1134"/>
                <a:gd name="T4" fmla="*/ 226 w 1020"/>
                <a:gd name="T5" fmla="*/ 113 h 1134"/>
                <a:gd name="T6" fmla="*/ 113 w 1020"/>
                <a:gd name="T7" fmla="*/ 113 h 1134"/>
                <a:gd name="T8" fmla="*/ 113 w 1020"/>
                <a:gd name="T9" fmla="*/ 0 h 1134"/>
                <a:gd name="T10" fmla="*/ 0 w 1020"/>
                <a:gd name="T11" fmla="*/ 0 h 1134"/>
                <a:gd name="T12" fmla="*/ 0 w 1020"/>
                <a:gd name="T13" fmla="*/ 226 h 1134"/>
                <a:gd name="T14" fmla="*/ 113 w 1020"/>
                <a:gd name="T15" fmla="*/ 226 h 1134"/>
                <a:gd name="T16" fmla="*/ 113 w 1020"/>
                <a:gd name="T17" fmla="*/ 340 h 1134"/>
                <a:gd name="T18" fmla="*/ 226 w 1020"/>
                <a:gd name="T19" fmla="*/ 340 h 1134"/>
                <a:gd name="T20" fmla="*/ 226 w 1020"/>
                <a:gd name="T21" fmla="*/ 567 h 1134"/>
                <a:gd name="T22" fmla="*/ 113 w 1020"/>
                <a:gd name="T23" fmla="*/ 567 h 1134"/>
                <a:gd name="T24" fmla="*/ 113 w 1020"/>
                <a:gd name="T25" fmla="*/ 680 h 1134"/>
                <a:gd name="T26" fmla="*/ 226 w 1020"/>
                <a:gd name="T27" fmla="*/ 680 h 1134"/>
                <a:gd name="T28" fmla="*/ 226 w 1020"/>
                <a:gd name="T29" fmla="*/ 793 h 1134"/>
                <a:gd name="T30" fmla="*/ 340 w 1020"/>
                <a:gd name="T31" fmla="*/ 793 h 1134"/>
                <a:gd name="T32" fmla="*/ 340 w 1020"/>
                <a:gd name="T33" fmla="*/ 907 h 1134"/>
                <a:gd name="T34" fmla="*/ 453 w 1020"/>
                <a:gd name="T35" fmla="*/ 907 h 1134"/>
                <a:gd name="T36" fmla="*/ 453 w 1020"/>
                <a:gd name="T37" fmla="*/ 1134 h 1134"/>
                <a:gd name="T38" fmla="*/ 680 w 1020"/>
                <a:gd name="T39" fmla="*/ 1134 h 1134"/>
                <a:gd name="T40" fmla="*/ 680 w 1020"/>
                <a:gd name="T41" fmla="*/ 907 h 1134"/>
                <a:gd name="T42" fmla="*/ 1020 w 1020"/>
                <a:gd name="T43" fmla="*/ 907 h 1134"/>
                <a:gd name="T44" fmla="*/ 1020 w 1020"/>
                <a:gd name="T45" fmla="*/ 680 h 1134"/>
                <a:gd name="T46" fmla="*/ 907 w 1020"/>
                <a:gd name="T47" fmla="*/ 680 h 1134"/>
                <a:gd name="T48" fmla="*/ 907 w 1020"/>
                <a:gd name="T49" fmla="*/ 453 h 1134"/>
                <a:gd name="T50" fmla="*/ 793 w 1020"/>
                <a:gd name="T51" fmla="*/ 453 h 1134"/>
                <a:gd name="T52" fmla="*/ 793 w 1020"/>
                <a:gd name="T53" fmla="*/ 226 h 1134"/>
                <a:gd name="T54" fmla="*/ 453 w 1020"/>
                <a:gd name="T55" fmla="*/ 226 h 1134"/>
                <a:gd name="T56" fmla="*/ 453 w 1020"/>
                <a:gd name="T5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0" h="1134">
                  <a:moveTo>
                    <a:pt x="45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134"/>
                  </a:lnTo>
                  <a:lnTo>
                    <a:pt x="680" y="1134"/>
                  </a:lnTo>
                  <a:lnTo>
                    <a:pt x="680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793" y="453"/>
                  </a:lnTo>
                  <a:lnTo>
                    <a:pt x="793" y="226"/>
                  </a:lnTo>
                  <a:lnTo>
                    <a:pt x="453" y="226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07852DD4-7861-4650-9D8A-2A0FB624A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527"/>
              <a:ext cx="907" cy="340"/>
            </a:xfrm>
            <a:custGeom>
              <a:avLst/>
              <a:gdLst>
                <a:gd name="T0" fmla="*/ 907 w 907"/>
                <a:gd name="T1" fmla="*/ 0 h 340"/>
                <a:gd name="T2" fmla="*/ 567 w 907"/>
                <a:gd name="T3" fmla="*/ 0 h 340"/>
                <a:gd name="T4" fmla="*/ 567 w 907"/>
                <a:gd name="T5" fmla="*/ 113 h 340"/>
                <a:gd name="T6" fmla="*/ 340 w 907"/>
                <a:gd name="T7" fmla="*/ 113 h 340"/>
                <a:gd name="T8" fmla="*/ 340 w 907"/>
                <a:gd name="T9" fmla="*/ 0 h 340"/>
                <a:gd name="T10" fmla="*/ 227 w 907"/>
                <a:gd name="T11" fmla="*/ 0 h 340"/>
                <a:gd name="T12" fmla="*/ 227 w 907"/>
                <a:gd name="T13" fmla="*/ 113 h 340"/>
                <a:gd name="T14" fmla="*/ 0 w 907"/>
                <a:gd name="T15" fmla="*/ 113 h 340"/>
                <a:gd name="T16" fmla="*/ 0 w 907"/>
                <a:gd name="T17" fmla="*/ 227 h 340"/>
                <a:gd name="T18" fmla="*/ 113 w 907"/>
                <a:gd name="T19" fmla="*/ 227 h 340"/>
                <a:gd name="T20" fmla="*/ 113 w 907"/>
                <a:gd name="T21" fmla="*/ 340 h 340"/>
                <a:gd name="T22" fmla="*/ 340 w 907"/>
                <a:gd name="T23" fmla="*/ 340 h 340"/>
                <a:gd name="T24" fmla="*/ 340 w 907"/>
                <a:gd name="T25" fmla="*/ 227 h 340"/>
                <a:gd name="T26" fmla="*/ 680 w 907"/>
                <a:gd name="T27" fmla="*/ 227 h 340"/>
                <a:gd name="T28" fmla="*/ 680 w 907"/>
                <a:gd name="T29" fmla="*/ 113 h 340"/>
                <a:gd name="T30" fmla="*/ 907 w 907"/>
                <a:gd name="T31" fmla="*/ 113 h 340"/>
                <a:gd name="T32" fmla="*/ 907 w 90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340">
                  <a:moveTo>
                    <a:pt x="907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652C8AEC-F69E-43C4-82DF-3C7130025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794"/>
            </a:xfrm>
            <a:custGeom>
              <a:avLst/>
              <a:gdLst>
                <a:gd name="T0" fmla="*/ 1247 w 1247"/>
                <a:gd name="T1" fmla="*/ 681 h 794"/>
                <a:gd name="T2" fmla="*/ 340 w 1247"/>
                <a:gd name="T3" fmla="*/ 681 h 794"/>
                <a:gd name="T4" fmla="*/ 340 w 1247"/>
                <a:gd name="T5" fmla="*/ 794 h 794"/>
                <a:gd name="T6" fmla="*/ 113 w 1247"/>
                <a:gd name="T7" fmla="*/ 794 h 794"/>
                <a:gd name="T8" fmla="*/ 113 w 1247"/>
                <a:gd name="T9" fmla="*/ 681 h 794"/>
                <a:gd name="T10" fmla="*/ 0 w 1247"/>
                <a:gd name="T11" fmla="*/ 681 h 794"/>
                <a:gd name="T12" fmla="*/ 0 w 1247"/>
                <a:gd name="T13" fmla="*/ 454 h 794"/>
                <a:gd name="T14" fmla="*/ 113 w 1247"/>
                <a:gd name="T15" fmla="*/ 454 h 794"/>
                <a:gd name="T16" fmla="*/ 113 w 1247"/>
                <a:gd name="T17" fmla="*/ 227 h 794"/>
                <a:gd name="T18" fmla="*/ 340 w 1247"/>
                <a:gd name="T19" fmla="*/ 227 h 794"/>
                <a:gd name="T20" fmla="*/ 340 w 1247"/>
                <a:gd name="T21" fmla="*/ 114 h 794"/>
                <a:gd name="T22" fmla="*/ 567 w 1247"/>
                <a:gd name="T23" fmla="*/ 114 h 794"/>
                <a:gd name="T24" fmla="*/ 567 w 1247"/>
                <a:gd name="T25" fmla="*/ 227 h 794"/>
                <a:gd name="T26" fmla="*/ 680 w 1247"/>
                <a:gd name="T27" fmla="*/ 227 h 794"/>
                <a:gd name="T28" fmla="*/ 680 w 1247"/>
                <a:gd name="T29" fmla="*/ 114 h 794"/>
                <a:gd name="T30" fmla="*/ 793 w 1247"/>
                <a:gd name="T31" fmla="*/ 114 h 794"/>
                <a:gd name="T32" fmla="*/ 793 w 1247"/>
                <a:gd name="T33" fmla="*/ 0 h 794"/>
                <a:gd name="T34" fmla="*/ 907 w 1247"/>
                <a:gd name="T35" fmla="*/ 0 h 794"/>
                <a:gd name="T36" fmla="*/ 907 w 1247"/>
                <a:gd name="T37" fmla="*/ 114 h 794"/>
                <a:gd name="T38" fmla="*/ 1020 w 1247"/>
                <a:gd name="T39" fmla="*/ 114 h 794"/>
                <a:gd name="T40" fmla="*/ 1020 w 1247"/>
                <a:gd name="T41" fmla="*/ 341 h 794"/>
                <a:gd name="T42" fmla="*/ 1247 w 1247"/>
                <a:gd name="T43" fmla="*/ 341 h 794"/>
                <a:gd name="T44" fmla="*/ 1247 w 1247"/>
                <a:gd name="T45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794">
                  <a:moveTo>
                    <a:pt x="1247" y="681"/>
                  </a:moveTo>
                  <a:lnTo>
                    <a:pt x="340" y="681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0" y="114"/>
                  </a:lnTo>
                  <a:lnTo>
                    <a:pt x="1020" y="341"/>
                  </a:lnTo>
                  <a:lnTo>
                    <a:pt x="1247" y="341"/>
                  </a:lnTo>
                  <a:lnTo>
                    <a:pt x="124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A3EF258C-E7A9-495D-BF0F-E4DC580FC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53" cy="340"/>
            </a:xfrm>
            <a:custGeom>
              <a:avLst/>
              <a:gdLst>
                <a:gd name="T0" fmla="*/ 340 w 453"/>
                <a:gd name="T1" fmla="*/ 0 h 340"/>
                <a:gd name="T2" fmla="*/ 0 w 453"/>
                <a:gd name="T3" fmla="*/ 0 h 340"/>
                <a:gd name="T4" fmla="*/ 0 w 453"/>
                <a:gd name="T5" fmla="*/ 227 h 340"/>
                <a:gd name="T6" fmla="*/ 113 w 453"/>
                <a:gd name="T7" fmla="*/ 227 h 340"/>
                <a:gd name="T8" fmla="*/ 113 w 453"/>
                <a:gd name="T9" fmla="*/ 340 h 340"/>
                <a:gd name="T10" fmla="*/ 226 w 453"/>
                <a:gd name="T11" fmla="*/ 340 h 340"/>
                <a:gd name="T12" fmla="*/ 226 w 453"/>
                <a:gd name="T13" fmla="*/ 227 h 340"/>
                <a:gd name="T14" fmla="*/ 453 w 453"/>
                <a:gd name="T15" fmla="*/ 227 h 340"/>
                <a:gd name="T16" fmla="*/ 453 w 453"/>
                <a:gd name="T17" fmla="*/ 114 h 340"/>
                <a:gd name="T18" fmla="*/ 340 w 453"/>
                <a:gd name="T19" fmla="*/ 114 h 340"/>
                <a:gd name="T20" fmla="*/ 340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7406145E-7706-4EC7-8A1E-7C9826BF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733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0 w 680"/>
                <a:gd name="T3" fmla="*/ 0 h 340"/>
                <a:gd name="T4" fmla="*/ 0 w 680"/>
                <a:gd name="T5" fmla="*/ 340 h 340"/>
                <a:gd name="T6" fmla="*/ 227 w 680"/>
                <a:gd name="T7" fmla="*/ 340 h 340"/>
                <a:gd name="T8" fmla="*/ 227 w 680"/>
                <a:gd name="T9" fmla="*/ 227 h 340"/>
                <a:gd name="T10" fmla="*/ 454 w 680"/>
                <a:gd name="T11" fmla="*/ 227 h 340"/>
                <a:gd name="T12" fmla="*/ 454 w 680"/>
                <a:gd name="T13" fmla="*/ 340 h 340"/>
                <a:gd name="T14" fmla="*/ 567 w 680"/>
                <a:gd name="T15" fmla="*/ 340 h 340"/>
                <a:gd name="T16" fmla="*/ 567 w 680"/>
                <a:gd name="T17" fmla="*/ 227 h 340"/>
                <a:gd name="T18" fmla="*/ 680 w 680"/>
                <a:gd name="T19" fmla="*/ 227 h 340"/>
                <a:gd name="T20" fmla="*/ 680 w 68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C41BA20F-AEBD-4606-B9E5-AE6CD5D75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5620"/>
              <a:ext cx="567" cy="453"/>
            </a:xfrm>
            <a:custGeom>
              <a:avLst/>
              <a:gdLst>
                <a:gd name="T0" fmla="*/ 567 w 567"/>
                <a:gd name="T1" fmla="*/ 0 h 453"/>
                <a:gd name="T2" fmla="*/ 227 w 567"/>
                <a:gd name="T3" fmla="*/ 0 h 453"/>
                <a:gd name="T4" fmla="*/ 227 w 567"/>
                <a:gd name="T5" fmla="*/ 113 h 453"/>
                <a:gd name="T6" fmla="*/ 113 w 567"/>
                <a:gd name="T7" fmla="*/ 113 h 453"/>
                <a:gd name="T8" fmla="*/ 113 w 567"/>
                <a:gd name="T9" fmla="*/ 226 h 453"/>
                <a:gd name="T10" fmla="*/ 0 w 567"/>
                <a:gd name="T11" fmla="*/ 226 h 453"/>
                <a:gd name="T12" fmla="*/ 0 w 567"/>
                <a:gd name="T13" fmla="*/ 340 h 453"/>
                <a:gd name="T14" fmla="*/ 113 w 567"/>
                <a:gd name="T15" fmla="*/ 340 h 453"/>
                <a:gd name="T16" fmla="*/ 113 w 567"/>
                <a:gd name="T17" fmla="*/ 453 h 453"/>
                <a:gd name="T18" fmla="*/ 567 w 567"/>
                <a:gd name="T19" fmla="*/ 453 h 453"/>
                <a:gd name="T20" fmla="*/ 567 w 567"/>
                <a:gd name="T21" fmla="*/ 113 h 453"/>
                <a:gd name="T22" fmla="*/ 567 w 567"/>
                <a:gd name="T2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F377D8D5-5FB5-40C1-9950-39B368229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187"/>
              <a:ext cx="567" cy="453"/>
            </a:xfrm>
            <a:custGeom>
              <a:avLst/>
              <a:gdLst>
                <a:gd name="T0" fmla="*/ 567 w 567"/>
                <a:gd name="T1" fmla="*/ 113 h 453"/>
                <a:gd name="T2" fmla="*/ 453 w 567"/>
                <a:gd name="T3" fmla="*/ 113 h 453"/>
                <a:gd name="T4" fmla="*/ 453 w 567"/>
                <a:gd name="T5" fmla="*/ 0 h 453"/>
                <a:gd name="T6" fmla="*/ 340 w 567"/>
                <a:gd name="T7" fmla="*/ 0 h 453"/>
                <a:gd name="T8" fmla="*/ 340 w 567"/>
                <a:gd name="T9" fmla="*/ 113 h 453"/>
                <a:gd name="T10" fmla="*/ 0 w 567"/>
                <a:gd name="T11" fmla="*/ 113 h 453"/>
                <a:gd name="T12" fmla="*/ 0 w 567"/>
                <a:gd name="T13" fmla="*/ 340 h 453"/>
                <a:gd name="T14" fmla="*/ 113 w 567"/>
                <a:gd name="T15" fmla="*/ 340 h 453"/>
                <a:gd name="T16" fmla="*/ 113 w 567"/>
                <a:gd name="T17" fmla="*/ 453 h 453"/>
                <a:gd name="T18" fmla="*/ 567 w 567"/>
                <a:gd name="T19" fmla="*/ 453 h 453"/>
                <a:gd name="T20" fmla="*/ 567 w 567"/>
                <a:gd name="T21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3">
                  <a:moveTo>
                    <a:pt x="567" y="113"/>
                  </a:move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567" y="45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B907EABB-61AA-4551-B255-10A4D7DFE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960"/>
              <a:ext cx="794" cy="340"/>
            </a:xfrm>
            <a:custGeom>
              <a:avLst/>
              <a:gdLst>
                <a:gd name="T0" fmla="*/ 340 w 794"/>
                <a:gd name="T1" fmla="*/ 0 h 340"/>
                <a:gd name="T2" fmla="*/ 114 w 794"/>
                <a:gd name="T3" fmla="*/ 0 h 340"/>
                <a:gd name="T4" fmla="*/ 114 w 794"/>
                <a:gd name="T5" fmla="*/ 113 h 340"/>
                <a:gd name="T6" fmla="*/ 0 w 794"/>
                <a:gd name="T7" fmla="*/ 113 h 340"/>
                <a:gd name="T8" fmla="*/ 0 w 794"/>
                <a:gd name="T9" fmla="*/ 340 h 340"/>
                <a:gd name="T10" fmla="*/ 454 w 794"/>
                <a:gd name="T11" fmla="*/ 340 h 340"/>
                <a:gd name="T12" fmla="*/ 454 w 794"/>
                <a:gd name="T13" fmla="*/ 227 h 340"/>
                <a:gd name="T14" fmla="*/ 567 w 794"/>
                <a:gd name="T15" fmla="*/ 227 h 340"/>
                <a:gd name="T16" fmla="*/ 567 w 794"/>
                <a:gd name="T17" fmla="*/ 340 h 340"/>
                <a:gd name="T18" fmla="*/ 794 w 794"/>
                <a:gd name="T19" fmla="*/ 340 h 340"/>
                <a:gd name="T20" fmla="*/ 794 w 794"/>
                <a:gd name="T21" fmla="*/ 113 h 340"/>
                <a:gd name="T22" fmla="*/ 340 w 794"/>
                <a:gd name="T23" fmla="*/ 113 h 340"/>
                <a:gd name="T24" fmla="*/ 340 w 79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34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242B49B7-68F1-4B7B-A5EC-0BF6B9F09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680" cy="454"/>
            </a:xfrm>
            <a:custGeom>
              <a:avLst/>
              <a:gdLst>
                <a:gd name="T0" fmla="*/ 567 w 680"/>
                <a:gd name="T1" fmla="*/ 0 h 454"/>
                <a:gd name="T2" fmla="*/ 226 w 680"/>
                <a:gd name="T3" fmla="*/ 0 h 454"/>
                <a:gd name="T4" fmla="*/ 226 w 680"/>
                <a:gd name="T5" fmla="*/ 113 h 454"/>
                <a:gd name="T6" fmla="*/ 113 w 680"/>
                <a:gd name="T7" fmla="*/ 113 h 454"/>
                <a:gd name="T8" fmla="*/ 113 w 680"/>
                <a:gd name="T9" fmla="*/ 0 h 454"/>
                <a:gd name="T10" fmla="*/ 0 w 680"/>
                <a:gd name="T11" fmla="*/ 0 h 454"/>
                <a:gd name="T12" fmla="*/ 0 w 680"/>
                <a:gd name="T13" fmla="*/ 227 h 454"/>
                <a:gd name="T14" fmla="*/ 113 w 680"/>
                <a:gd name="T15" fmla="*/ 227 h 454"/>
                <a:gd name="T16" fmla="*/ 113 w 680"/>
                <a:gd name="T17" fmla="*/ 340 h 454"/>
                <a:gd name="T18" fmla="*/ 226 w 680"/>
                <a:gd name="T19" fmla="*/ 340 h 454"/>
                <a:gd name="T20" fmla="*/ 226 w 680"/>
                <a:gd name="T21" fmla="*/ 454 h 454"/>
                <a:gd name="T22" fmla="*/ 567 w 680"/>
                <a:gd name="T23" fmla="*/ 454 h 454"/>
                <a:gd name="T24" fmla="*/ 567 w 680"/>
                <a:gd name="T25" fmla="*/ 340 h 454"/>
                <a:gd name="T26" fmla="*/ 680 w 680"/>
                <a:gd name="T27" fmla="*/ 340 h 454"/>
                <a:gd name="T28" fmla="*/ 680 w 680"/>
                <a:gd name="T29" fmla="*/ 227 h 454"/>
                <a:gd name="T30" fmla="*/ 567 w 680"/>
                <a:gd name="T31" fmla="*/ 227 h 454"/>
                <a:gd name="T32" fmla="*/ 567 w 68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454">
                  <a:moveTo>
                    <a:pt x="567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44B21B1C-FAF5-4DB3-B192-E2BD42C02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6187"/>
              <a:ext cx="341" cy="340"/>
            </a:xfrm>
            <a:custGeom>
              <a:avLst/>
              <a:gdLst>
                <a:gd name="T0" fmla="*/ 341 w 341"/>
                <a:gd name="T1" fmla="*/ 340 h 340"/>
                <a:gd name="T2" fmla="*/ 341 w 341"/>
                <a:gd name="T3" fmla="*/ 0 h 340"/>
                <a:gd name="T4" fmla="*/ 0 w 341"/>
                <a:gd name="T5" fmla="*/ 0 h 340"/>
                <a:gd name="T6" fmla="*/ 0 w 341"/>
                <a:gd name="T7" fmla="*/ 226 h 340"/>
                <a:gd name="T8" fmla="*/ 114 w 341"/>
                <a:gd name="T9" fmla="*/ 226 h 340"/>
                <a:gd name="T10" fmla="*/ 114 w 341"/>
                <a:gd name="T11" fmla="*/ 340 h 340"/>
                <a:gd name="T12" fmla="*/ 227 w 341"/>
                <a:gd name="T13" fmla="*/ 340 h 340"/>
                <a:gd name="T14" fmla="*/ 341 w 341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40">
                  <a:moveTo>
                    <a:pt x="341" y="340"/>
                  </a:moveTo>
                  <a:lnTo>
                    <a:pt x="341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3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F23C65CA-FAFF-409A-AC25-632BC3DFF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733"/>
              <a:ext cx="680" cy="680"/>
            </a:xfrm>
            <a:custGeom>
              <a:avLst/>
              <a:gdLst>
                <a:gd name="T0" fmla="*/ 0 w 680"/>
                <a:gd name="T1" fmla="*/ 454 h 680"/>
                <a:gd name="T2" fmla="*/ 0 w 680"/>
                <a:gd name="T3" fmla="*/ 227 h 680"/>
                <a:gd name="T4" fmla="*/ 113 w 680"/>
                <a:gd name="T5" fmla="*/ 227 h 680"/>
                <a:gd name="T6" fmla="*/ 113 w 680"/>
                <a:gd name="T7" fmla="*/ 113 h 680"/>
                <a:gd name="T8" fmla="*/ 227 w 680"/>
                <a:gd name="T9" fmla="*/ 113 h 680"/>
                <a:gd name="T10" fmla="*/ 227 w 680"/>
                <a:gd name="T11" fmla="*/ 0 h 680"/>
                <a:gd name="T12" fmla="*/ 453 w 680"/>
                <a:gd name="T13" fmla="*/ 0 h 680"/>
                <a:gd name="T14" fmla="*/ 453 w 680"/>
                <a:gd name="T15" fmla="*/ 227 h 680"/>
                <a:gd name="T16" fmla="*/ 567 w 680"/>
                <a:gd name="T17" fmla="*/ 227 h 680"/>
                <a:gd name="T18" fmla="*/ 567 w 680"/>
                <a:gd name="T19" fmla="*/ 454 h 680"/>
                <a:gd name="T20" fmla="*/ 680 w 680"/>
                <a:gd name="T21" fmla="*/ 454 h 680"/>
                <a:gd name="T22" fmla="*/ 680 w 680"/>
                <a:gd name="T23" fmla="*/ 567 h 680"/>
                <a:gd name="T24" fmla="*/ 453 w 680"/>
                <a:gd name="T25" fmla="*/ 567 h 680"/>
                <a:gd name="T26" fmla="*/ 453 w 680"/>
                <a:gd name="T27" fmla="*/ 680 h 680"/>
                <a:gd name="T28" fmla="*/ 340 w 680"/>
                <a:gd name="T29" fmla="*/ 680 h 680"/>
                <a:gd name="T30" fmla="*/ 340 w 680"/>
                <a:gd name="T31" fmla="*/ 567 h 680"/>
                <a:gd name="T32" fmla="*/ 227 w 680"/>
                <a:gd name="T33" fmla="*/ 567 h 680"/>
                <a:gd name="T34" fmla="*/ 227 w 680"/>
                <a:gd name="T35" fmla="*/ 454 h 680"/>
                <a:gd name="T36" fmla="*/ 0 w 680"/>
                <a:gd name="T37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680">
                  <a:moveTo>
                    <a:pt x="0" y="45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10CE7C49-06B4-4F26-AB80-69DAE735F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826"/>
              <a:ext cx="1134" cy="907"/>
            </a:xfrm>
            <a:custGeom>
              <a:avLst/>
              <a:gdLst>
                <a:gd name="T0" fmla="*/ 454 w 1134"/>
                <a:gd name="T1" fmla="*/ 907 h 907"/>
                <a:gd name="T2" fmla="*/ 454 w 1134"/>
                <a:gd name="T3" fmla="*/ 453 h 907"/>
                <a:gd name="T4" fmla="*/ 114 w 1134"/>
                <a:gd name="T5" fmla="*/ 453 h 907"/>
                <a:gd name="T6" fmla="*/ 114 w 1134"/>
                <a:gd name="T7" fmla="*/ 227 h 907"/>
                <a:gd name="T8" fmla="*/ 0 w 1134"/>
                <a:gd name="T9" fmla="*/ 227 h 907"/>
                <a:gd name="T10" fmla="*/ 0 w 1134"/>
                <a:gd name="T11" fmla="*/ 113 h 907"/>
                <a:gd name="T12" fmla="*/ 114 w 1134"/>
                <a:gd name="T13" fmla="*/ 113 h 907"/>
                <a:gd name="T14" fmla="*/ 114 w 1134"/>
                <a:gd name="T15" fmla="*/ 0 h 907"/>
                <a:gd name="T16" fmla="*/ 341 w 1134"/>
                <a:gd name="T17" fmla="*/ 0 h 907"/>
                <a:gd name="T18" fmla="*/ 341 w 1134"/>
                <a:gd name="T19" fmla="*/ 113 h 907"/>
                <a:gd name="T20" fmla="*/ 454 w 1134"/>
                <a:gd name="T21" fmla="*/ 113 h 907"/>
                <a:gd name="T22" fmla="*/ 454 w 1134"/>
                <a:gd name="T23" fmla="*/ 227 h 907"/>
                <a:gd name="T24" fmla="*/ 341 w 1134"/>
                <a:gd name="T25" fmla="*/ 227 h 907"/>
                <a:gd name="T26" fmla="*/ 341 w 1134"/>
                <a:gd name="T27" fmla="*/ 340 h 907"/>
                <a:gd name="T28" fmla="*/ 681 w 1134"/>
                <a:gd name="T29" fmla="*/ 340 h 907"/>
                <a:gd name="T30" fmla="*/ 681 w 1134"/>
                <a:gd name="T31" fmla="*/ 453 h 907"/>
                <a:gd name="T32" fmla="*/ 1021 w 1134"/>
                <a:gd name="T33" fmla="*/ 453 h 907"/>
                <a:gd name="T34" fmla="*/ 1021 w 1134"/>
                <a:gd name="T35" fmla="*/ 567 h 907"/>
                <a:gd name="T36" fmla="*/ 1134 w 1134"/>
                <a:gd name="T37" fmla="*/ 567 h 907"/>
                <a:gd name="T38" fmla="*/ 1134 w 1134"/>
                <a:gd name="T39" fmla="*/ 794 h 907"/>
                <a:gd name="T40" fmla="*/ 1021 w 1134"/>
                <a:gd name="T41" fmla="*/ 794 h 907"/>
                <a:gd name="T42" fmla="*/ 1021 w 1134"/>
                <a:gd name="T43" fmla="*/ 907 h 907"/>
                <a:gd name="T44" fmla="*/ 454 w 1134"/>
                <a:gd name="T4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907">
                  <a:moveTo>
                    <a:pt x="454" y="907"/>
                  </a:moveTo>
                  <a:lnTo>
                    <a:pt x="454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45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95CFBE22-3024-4F89-A702-D64AA6544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72"/>
              <a:ext cx="794" cy="907"/>
            </a:xfrm>
            <a:custGeom>
              <a:avLst/>
              <a:gdLst>
                <a:gd name="T0" fmla="*/ 113 w 794"/>
                <a:gd name="T1" fmla="*/ 0 h 907"/>
                <a:gd name="T2" fmla="*/ 454 w 794"/>
                <a:gd name="T3" fmla="*/ 0 h 907"/>
                <a:gd name="T4" fmla="*/ 454 w 794"/>
                <a:gd name="T5" fmla="*/ 114 h 907"/>
                <a:gd name="T6" fmla="*/ 567 w 794"/>
                <a:gd name="T7" fmla="*/ 114 h 907"/>
                <a:gd name="T8" fmla="*/ 567 w 794"/>
                <a:gd name="T9" fmla="*/ 227 h 907"/>
                <a:gd name="T10" fmla="*/ 680 w 794"/>
                <a:gd name="T11" fmla="*/ 227 h 907"/>
                <a:gd name="T12" fmla="*/ 680 w 794"/>
                <a:gd name="T13" fmla="*/ 340 h 907"/>
                <a:gd name="T14" fmla="*/ 794 w 794"/>
                <a:gd name="T15" fmla="*/ 340 h 907"/>
                <a:gd name="T16" fmla="*/ 794 w 794"/>
                <a:gd name="T17" fmla="*/ 681 h 907"/>
                <a:gd name="T18" fmla="*/ 680 w 794"/>
                <a:gd name="T19" fmla="*/ 681 h 907"/>
                <a:gd name="T20" fmla="*/ 680 w 794"/>
                <a:gd name="T21" fmla="*/ 794 h 907"/>
                <a:gd name="T22" fmla="*/ 567 w 794"/>
                <a:gd name="T23" fmla="*/ 794 h 907"/>
                <a:gd name="T24" fmla="*/ 567 w 794"/>
                <a:gd name="T25" fmla="*/ 681 h 907"/>
                <a:gd name="T26" fmla="*/ 454 w 794"/>
                <a:gd name="T27" fmla="*/ 681 h 907"/>
                <a:gd name="T28" fmla="*/ 454 w 794"/>
                <a:gd name="T29" fmla="*/ 907 h 907"/>
                <a:gd name="T30" fmla="*/ 340 w 794"/>
                <a:gd name="T31" fmla="*/ 907 h 907"/>
                <a:gd name="T32" fmla="*/ 340 w 794"/>
                <a:gd name="T33" fmla="*/ 681 h 907"/>
                <a:gd name="T34" fmla="*/ 227 w 794"/>
                <a:gd name="T35" fmla="*/ 681 h 907"/>
                <a:gd name="T36" fmla="*/ 227 w 794"/>
                <a:gd name="T37" fmla="*/ 567 h 907"/>
                <a:gd name="T38" fmla="*/ 340 w 794"/>
                <a:gd name="T39" fmla="*/ 567 h 907"/>
                <a:gd name="T40" fmla="*/ 340 w 794"/>
                <a:gd name="T41" fmla="*/ 454 h 907"/>
                <a:gd name="T42" fmla="*/ 227 w 794"/>
                <a:gd name="T43" fmla="*/ 454 h 907"/>
                <a:gd name="T44" fmla="*/ 227 w 794"/>
                <a:gd name="T45" fmla="*/ 340 h 907"/>
                <a:gd name="T46" fmla="*/ 0 w 794"/>
                <a:gd name="T47" fmla="*/ 340 h 907"/>
                <a:gd name="T48" fmla="*/ 0 w 794"/>
                <a:gd name="T49" fmla="*/ 114 h 907"/>
                <a:gd name="T50" fmla="*/ 113 w 794"/>
                <a:gd name="T51" fmla="*/ 114 h 907"/>
                <a:gd name="T52" fmla="*/ 113 w 794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907">
                  <a:moveTo>
                    <a:pt x="113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DC29293F-8EA5-46AF-90F1-3C506CE53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32"/>
              <a:ext cx="1134" cy="1247"/>
            </a:xfrm>
            <a:custGeom>
              <a:avLst/>
              <a:gdLst>
                <a:gd name="T0" fmla="*/ 567 w 1134"/>
                <a:gd name="T1" fmla="*/ 0 h 1247"/>
                <a:gd name="T2" fmla="*/ 340 w 1134"/>
                <a:gd name="T3" fmla="*/ 0 h 1247"/>
                <a:gd name="T4" fmla="*/ 340 w 1134"/>
                <a:gd name="T5" fmla="*/ 113 h 1247"/>
                <a:gd name="T6" fmla="*/ 227 w 1134"/>
                <a:gd name="T7" fmla="*/ 113 h 1247"/>
                <a:gd name="T8" fmla="*/ 227 w 1134"/>
                <a:gd name="T9" fmla="*/ 340 h 1247"/>
                <a:gd name="T10" fmla="*/ 114 w 1134"/>
                <a:gd name="T11" fmla="*/ 340 h 1247"/>
                <a:gd name="T12" fmla="*/ 114 w 1134"/>
                <a:gd name="T13" fmla="*/ 454 h 1247"/>
                <a:gd name="T14" fmla="*/ 0 w 1134"/>
                <a:gd name="T15" fmla="*/ 454 h 1247"/>
                <a:gd name="T16" fmla="*/ 0 w 1134"/>
                <a:gd name="T17" fmla="*/ 680 h 1247"/>
                <a:gd name="T18" fmla="*/ 114 w 1134"/>
                <a:gd name="T19" fmla="*/ 680 h 1247"/>
                <a:gd name="T20" fmla="*/ 114 w 1134"/>
                <a:gd name="T21" fmla="*/ 907 h 1247"/>
                <a:gd name="T22" fmla="*/ 454 w 1134"/>
                <a:gd name="T23" fmla="*/ 907 h 1247"/>
                <a:gd name="T24" fmla="*/ 454 w 1134"/>
                <a:gd name="T25" fmla="*/ 794 h 1247"/>
                <a:gd name="T26" fmla="*/ 681 w 1134"/>
                <a:gd name="T27" fmla="*/ 794 h 1247"/>
                <a:gd name="T28" fmla="*/ 681 w 1134"/>
                <a:gd name="T29" fmla="*/ 907 h 1247"/>
                <a:gd name="T30" fmla="*/ 794 w 1134"/>
                <a:gd name="T31" fmla="*/ 907 h 1247"/>
                <a:gd name="T32" fmla="*/ 794 w 1134"/>
                <a:gd name="T33" fmla="*/ 1021 h 1247"/>
                <a:gd name="T34" fmla="*/ 681 w 1134"/>
                <a:gd name="T35" fmla="*/ 1021 h 1247"/>
                <a:gd name="T36" fmla="*/ 681 w 1134"/>
                <a:gd name="T37" fmla="*/ 1134 h 1247"/>
                <a:gd name="T38" fmla="*/ 1021 w 1134"/>
                <a:gd name="T39" fmla="*/ 1134 h 1247"/>
                <a:gd name="T40" fmla="*/ 1021 w 1134"/>
                <a:gd name="T41" fmla="*/ 1247 h 1247"/>
                <a:gd name="T42" fmla="*/ 1134 w 1134"/>
                <a:gd name="T43" fmla="*/ 1247 h 1247"/>
                <a:gd name="T44" fmla="*/ 1134 w 1134"/>
                <a:gd name="T45" fmla="*/ 1021 h 1247"/>
                <a:gd name="T46" fmla="*/ 1021 w 1134"/>
                <a:gd name="T47" fmla="*/ 1021 h 1247"/>
                <a:gd name="T48" fmla="*/ 1021 w 1134"/>
                <a:gd name="T49" fmla="*/ 907 h 1247"/>
                <a:gd name="T50" fmla="*/ 1134 w 1134"/>
                <a:gd name="T51" fmla="*/ 907 h 1247"/>
                <a:gd name="T52" fmla="*/ 1134 w 1134"/>
                <a:gd name="T53" fmla="*/ 794 h 1247"/>
                <a:gd name="T54" fmla="*/ 1021 w 1134"/>
                <a:gd name="T55" fmla="*/ 794 h 1247"/>
                <a:gd name="T56" fmla="*/ 1021 w 1134"/>
                <a:gd name="T57" fmla="*/ 680 h 1247"/>
                <a:gd name="T58" fmla="*/ 794 w 1134"/>
                <a:gd name="T59" fmla="*/ 680 h 1247"/>
                <a:gd name="T60" fmla="*/ 794 w 1134"/>
                <a:gd name="T61" fmla="*/ 454 h 1247"/>
                <a:gd name="T62" fmla="*/ 907 w 1134"/>
                <a:gd name="T63" fmla="*/ 454 h 1247"/>
                <a:gd name="T64" fmla="*/ 907 w 1134"/>
                <a:gd name="T65" fmla="*/ 340 h 1247"/>
                <a:gd name="T66" fmla="*/ 681 w 1134"/>
                <a:gd name="T67" fmla="*/ 340 h 1247"/>
                <a:gd name="T68" fmla="*/ 681 w 1134"/>
                <a:gd name="T69" fmla="*/ 227 h 1247"/>
                <a:gd name="T70" fmla="*/ 567 w 1134"/>
                <a:gd name="T71" fmla="*/ 227 h 1247"/>
                <a:gd name="T72" fmla="*/ 567 w 1134"/>
                <a:gd name="T73" fmla="*/ 113 h 1247"/>
                <a:gd name="T74" fmla="*/ 567 w 1134"/>
                <a:gd name="T7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247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1021" y="1134"/>
                  </a:lnTo>
                  <a:lnTo>
                    <a:pt x="1021" y="1247"/>
                  </a:lnTo>
                  <a:lnTo>
                    <a:pt x="1134" y="1247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7D54EEA2-4984-43D4-9A2C-A44E8DCD7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465"/>
              <a:ext cx="794" cy="1134"/>
            </a:xfrm>
            <a:custGeom>
              <a:avLst/>
              <a:gdLst>
                <a:gd name="T0" fmla="*/ 794 w 794"/>
                <a:gd name="T1" fmla="*/ 113 h 1134"/>
                <a:gd name="T2" fmla="*/ 567 w 794"/>
                <a:gd name="T3" fmla="*/ 113 h 1134"/>
                <a:gd name="T4" fmla="*/ 567 w 794"/>
                <a:gd name="T5" fmla="*/ 0 h 1134"/>
                <a:gd name="T6" fmla="*/ 454 w 794"/>
                <a:gd name="T7" fmla="*/ 0 h 1134"/>
                <a:gd name="T8" fmla="*/ 454 w 794"/>
                <a:gd name="T9" fmla="*/ 113 h 1134"/>
                <a:gd name="T10" fmla="*/ 113 w 794"/>
                <a:gd name="T11" fmla="*/ 113 h 1134"/>
                <a:gd name="T12" fmla="*/ 113 w 794"/>
                <a:gd name="T13" fmla="*/ 227 h 1134"/>
                <a:gd name="T14" fmla="*/ 0 w 794"/>
                <a:gd name="T15" fmla="*/ 227 h 1134"/>
                <a:gd name="T16" fmla="*/ 0 w 794"/>
                <a:gd name="T17" fmla="*/ 454 h 1134"/>
                <a:gd name="T18" fmla="*/ 113 w 794"/>
                <a:gd name="T19" fmla="*/ 454 h 1134"/>
                <a:gd name="T20" fmla="*/ 113 w 794"/>
                <a:gd name="T21" fmla="*/ 1134 h 1134"/>
                <a:gd name="T22" fmla="*/ 340 w 794"/>
                <a:gd name="T23" fmla="*/ 1134 h 1134"/>
                <a:gd name="T24" fmla="*/ 340 w 794"/>
                <a:gd name="T25" fmla="*/ 1021 h 1134"/>
                <a:gd name="T26" fmla="*/ 454 w 794"/>
                <a:gd name="T27" fmla="*/ 1021 h 1134"/>
                <a:gd name="T28" fmla="*/ 454 w 794"/>
                <a:gd name="T29" fmla="*/ 907 h 1134"/>
                <a:gd name="T30" fmla="*/ 567 w 794"/>
                <a:gd name="T31" fmla="*/ 907 h 1134"/>
                <a:gd name="T32" fmla="*/ 567 w 794"/>
                <a:gd name="T33" fmla="*/ 680 h 1134"/>
                <a:gd name="T34" fmla="*/ 680 w 794"/>
                <a:gd name="T35" fmla="*/ 680 h 1134"/>
                <a:gd name="T36" fmla="*/ 680 w 794"/>
                <a:gd name="T37" fmla="*/ 227 h 1134"/>
                <a:gd name="T38" fmla="*/ 794 w 794"/>
                <a:gd name="T39" fmla="*/ 227 h 1134"/>
                <a:gd name="T40" fmla="*/ 794 w 794"/>
                <a:gd name="T41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1134">
                  <a:moveTo>
                    <a:pt x="794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B59C62AD-29DE-4F68-9742-9B32C194A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4939"/>
              <a:ext cx="680" cy="907"/>
            </a:xfrm>
            <a:custGeom>
              <a:avLst/>
              <a:gdLst>
                <a:gd name="T0" fmla="*/ 0 w 680"/>
                <a:gd name="T1" fmla="*/ 0 h 907"/>
                <a:gd name="T2" fmla="*/ 0 w 680"/>
                <a:gd name="T3" fmla="*/ 340 h 907"/>
                <a:gd name="T4" fmla="*/ 113 w 680"/>
                <a:gd name="T5" fmla="*/ 340 h 907"/>
                <a:gd name="T6" fmla="*/ 113 w 680"/>
                <a:gd name="T7" fmla="*/ 567 h 907"/>
                <a:gd name="T8" fmla="*/ 226 w 680"/>
                <a:gd name="T9" fmla="*/ 567 h 907"/>
                <a:gd name="T10" fmla="*/ 226 w 680"/>
                <a:gd name="T11" fmla="*/ 681 h 907"/>
                <a:gd name="T12" fmla="*/ 113 w 680"/>
                <a:gd name="T13" fmla="*/ 681 h 907"/>
                <a:gd name="T14" fmla="*/ 113 w 680"/>
                <a:gd name="T15" fmla="*/ 907 h 907"/>
                <a:gd name="T16" fmla="*/ 226 w 680"/>
                <a:gd name="T17" fmla="*/ 907 h 907"/>
                <a:gd name="T18" fmla="*/ 226 w 680"/>
                <a:gd name="T19" fmla="*/ 794 h 907"/>
                <a:gd name="T20" fmla="*/ 340 w 680"/>
                <a:gd name="T21" fmla="*/ 794 h 907"/>
                <a:gd name="T22" fmla="*/ 340 w 680"/>
                <a:gd name="T23" fmla="*/ 681 h 907"/>
                <a:gd name="T24" fmla="*/ 680 w 680"/>
                <a:gd name="T25" fmla="*/ 681 h 907"/>
                <a:gd name="T26" fmla="*/ 680 w 680"/>
                <a:gd name="T27" fmla="*/ 340 h 907"/>
                <a:gd name="T28" fmla="*/ 340 w 680"/>
                <a:gd name="T29" fmla="*/ 340 h 907"/>
                <a:gd name="T30" fmla="*/ 340 w 680"/>
                <a:gd name="T31" fmla="*/ 114 h 907"/>
                <a:gd name="T32" fmla="*/ 226 w 680"/>
                <a:gd name="T33" fmla="*/ 114 h 907"/>
                <a:gd name="T34" fmla="*/ 226 w 680"/>
                <a:gd name="T35" fmla="*/ 0 h 907"/>
                <a:gd name="T36" fmla="*/ 0 w 680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90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680" y="681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73ECCB8A-D572-475F-B3BE-3A53F8C71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599"/>
              <a:ext cx="907" cy="1588"/>
            </a:xfrm>
            <a:custGeom>
              <a:avLst/>
              <a:gdLst>
                <a:gd name="T0" fmla="*/ 340 w 907"/>
                <a:gd name="T1" fmla="*/ 0 h 1588"/>
                <a:gd name="T2" fmla="*/ 340 w 907"/>
                <a:gd name="T3" fmla="*/ 113 h 1588"/>
                <a:gd name="T4" fmla="*/ 340 w 907"/>
                <a:gd name="T5" fmla="*/ 227 h 1588"/>
                <a:gd name="T6" fmla="*/ 114 w 907"/>
                <a:gd name="T7" fmla="*/ 227 h 1588"/>
                <a:gd name="T8" fmla="*/ 114 w 907"/>
                <a:gd name="T9" fmla="*/ 454 h 1588"/>
                <a:gd name="T10" fmla="*/ 0 w 907"/>
                <a:gd name="T11" fmla="*/ 454 h 1588"/>
                <a:gd name="T12" fmla="*/ 0 w 907"/>
                <a:gd name="T13" fmla="*/ 567 h 1588"/>
                <a:gd name="T14" fmla="*/ 114 w 907"/>
                <a:gd name="T15" fmla="*/ 567 h 1588"/>
                <a:gd name="T16" fmla="*/ 114 w 907"/>
                <a:gd name="T17" fmla="*/ 1021 h 1588"/>
                <a:gd name="T18" fmla="*/ 114 w 907"/>
                <a:gd name="T19" fmla="*/ 1134 h 1588"/>
                <a:gd name="T20" fmla="*/ 340 w 907"/>
                <a:gd name="T21" fmla="*/ 1134 h 1588"/>
                <a:gd name="T22" fmla="*/ 340 w 907"/>
                <a:gd name="T23" fmla="*/ 1361 h 1588"/>
                <a:gd name="T24" fmla="*/ 454 w 907"/>
                <a:gd name="T25" fmla="*/ 1361 h 1588"/>
                <a:gd name="T26" fmla="*/ 454 w 907"/>
                <a:gd name="T27" fmla="*/ 1588 h 1588"/>
                <a:gd name="T28" fmla="*/ 567 w 907"/>
                <a:gd name="T29" fmla="*/ 1588 h 1588"/>
                <a:gd name="T30" fmla="*/ 567 w 907"/>
                <a:gd name="T31" fmla="*/ 1474 h 1588"/>
                <a:gd name="T32" fmla="*/ 681 w 907"/>
                <a:gd name="T33" fmla="*/ 1474 h 1588"/>
                <a:gd name="T34" fmla="*/ 681 w 907"/>
                <a:gd name="T35" fmla="*/ 1361 h 1588"/>
                <a:gd name="T36" fmla="*/ 794 w 907"/>
                <a:gd name="T37" fmla="*/ 1361 h 1588"/>
                <a:gd name="T38" fmla="*/ 794 w 907"/>
                <a:gd name="T39" fmla="*/ 1021 h 1588"/>
                <a:gd name="T40" fmla="*/ 907 w 907"/>
                <a:gd name="T41" fmla="*/ 1021 h 1588"/>
                <a:gd name="T42" fmla="*/ 907 w 907"/>
                <a:gd name="T43" fmla="*/ 907 h 1588"/>
                <a:gd name="T44" fmla="*/ 794 w 907"/>
                <a:gd name="T45" fmla="*/ 907 h 1588"/>
                <a:gd name="T46" fmla="*/ 794 w 907"/>
                <a:gd name="T47" fmla="*/ 680 h 1588"/>
                <a:gd name="T48" fmla="*/ 681 w 907"/>
                <a:gd name="T49" fmla="*/ 680 h 1588"/>
                <a:gd name="T50" fmla="*/ 681 w 907"/>
                <a:gd name="T51" fmla="*/ 113 h 1588"/>
                <a:gd name="T52" fmla="*/ 567 w 907"/>
                <a:gd name="T53" fmla="*/ 113 h 1588"/>
                <a:gd name="T54" fmla="*/ 567 w 907"/>
                <a:gd name="T55" fmla="*/ 0 h 1588"/>
                <a:gd name="T56" fmla="*/ 340 w 907"/>
                <a:gd name="T5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588">
                  <a:moveTo>
                    <a:pt x="340" y="0"/>
                  </a:move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340" y="1134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81" y="1474"/>
                  </a:lnTo>
                  <a:lnTo>
                    <a:pt x="681" y="1361"/>
                  </a:lnTo>
                  <a:lnTo>
                    <a:pt x="794" y="1361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9607BFBA-E9F7-464B-9E8B-B2BE592AE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66"/>
              <a:ext cx="567" cy="1021"/>
            </a:xfrm>
            <a:custGeom>
              <a:avLst/>
              <a:gdLst>
                <a:gd name="T0" fmla="*/ 0 w 567"/>
                <a:gd name="T1" fmla="*/ 0 h 1021"/>
                <a:gd name="T2" fmla="*/ 567 w 567"/>
                <a:gd name="T3" fmla="*/ 0 h 1021"/>
                <a:gd name="T4" fmla="*/ 567 w 567"/>
                <a:gd name="T5" fmla="*/ 680 h 1021"/>
                <a:gd name="T6" fmla="*/ 453 w 567"/>
                <a:gd name="T7" fmla="*/ 680 h 1021"/>
                <a:gd name="T8" fmla="*/ 453 w 567"/>
                <a:gd name="T9" fmla="*/ 794 h 1021"/>
                <a:gd name="T10" fmla="*/ 340 w 567"/>
                <a:gd name="T11" fmla="*/ 794 h 1021"/>
                <a:gd name="T12" fmla="*/ 340 w 567"/>
                <a:gd name="T13" fmla="*/ 1021 h 1021"/>
                <a:gd name="T14" fmla="*/ 113 w 567"/>
                <a:gd name="T15" fmla="*/ 1021 h 1021"/>
                <a:gd name="T16" fmla="*/ 113 w 567"/>
                <a:gd name="T17" fmla="*/ 680 h 1021"/>
                <a:gd name="T18" fmla="*/ 226 w 567"/>
                <a:gd name="T19" fmla="*/ 680 h 1021"/>
                <a:gd name="T20" fmla="*/ 340 w 567"/>
                <a:gd name="T21" fmla="*/ 680 h 1021"/>
                <a:gd name="T22" fmla="*/ 340 w 567"/>
                <a:gd name="T23" fmla="*/ 567 h 1021"/>
                <a:gd name="T24" fmla="*/ 340 w 567"/>
                <a:gd name="T25" fmla="*/ 454 h 1021"/>
                <a:gd name="T26" fmla="*/ 226 w 567"/>
                <a:gd name="T27" fmla="*/ 454 h 1021"/>
                <a:gd name="T28" fmla="*/ 226 w 567"/>
                <a:gd name="T29" fmla="*/ 227 h 1021"/>
                <a:gd name="T30" fmla="*/ 113 w 567"/>
                <a:gd name="T31" fmla="*/ 227 h 1021"/>
                <a:gd name="T32" fmla="*/ 113 w 567"/>
                <a:gd name="T33" fmla="*/ 113 h 1021"/>
                <a:gd name="T34" fmla="*/ 0 w 567"/>
                <a:gd name="T35" fmla="*/ 113 h 1021"/>
                <a:gd name="T36" fmla="*/ 0 w 567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1">
                  <a:moveTo>
                    <a:pt x="0" y="0"/>
                  </a:moveTo>
                  <a:lnTo>
                    <a:pt x="567" y="0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340" y="794"/>
                  </a:lnTo>
                  <a:lnTo>
                    <a:pt x="340" y="1021"/>
                  </a:lnTo>
                  <a:lnTo>
                    <a:pt x="113" y="1021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A122E54E-4E4A-4F84-AB07-5B833D07F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053"/>
              <a:ext cx="681" cy="1134"/>
            </a:xfrm>
            <a:custGeom>
              <a:avLst/>
              <a:gdLst>
                <a:gd name="T0" fmla="*/ 0 w 681"/>
                <a:gd name="T1" fmla="*/ 0 h 1134"/>
                <a:gd name="T2" fmla="*/ 227 w 681"/>
                <a:gd name="T3" fmla="*/ 0 h 1134"/>
                <a:gd name="T4" fmla="*/ 227 w 681"/>
                <a:gd name="T5" fmla="*/ 113 h 1134"/>
                <a:gd name="T6" fmla="*/ 341 w 681"/>
                <a:gd name="T7" fmla="*/ 113 h 1134"/>
                <a:gd name="T8" fmla="*/ 341 w 681"/>
                <a:gd name="T9" fmla="*/ 226 h 1134"/>
                <a:gd name="T10" fmla="*/ 454 w 681"/>
                <a:gd name="T11" fmla="*/ 226 h 1134"/>
                <a:gd name="T12" fmla="*/ 454 w 681"/>
                <a:gd name="T13" fmla="*/ 340 h 1134"/>
                <a:gd name="T14" fmla="*/ 567 w 681"/>
                <a:gd name="T15" fmla="*/ 340 h 1134"/>
                <a:gd name="T16" fmla="*/ 567 w 681"/>
                <a:gd name="T17" fmla="*/ 567 h 1134"/>
                <a:gd name="T18" fmla="*/ 681 w 681"/>
                <a:gd name="T19" fmla="*/ 567 h 1134"/>
                <a:gd name="T20" fmla="*/ 681 w 681"/>
                <a:gd name="T21" fmla="*/ 793 h 1134"/>
                <a:gd name="T22" fmla="*/ 454 w 681"/>
                <a:gd name="T23" fmla="*/ 793 h 1134"/>
                <a:gd name="T24" fmla="*/ 454 w 681"/>
                <a:gd name="T25" fmla="*/ 1134 h 1134"/>
                <a:gd name="T26" fmla="*/ 341 w 681"/>
                <a:gd name="T27" fmla="*/ 1134 h 1134"/>
                <a:gd name="T28" fmla="*/ 341 w 681"/>
                <a:gd name="T29" fmla="*/ 907 h 1134"/>
                <a:gd name="T30" fmla="*/ 227 w 681"/>
                <a:gd name="T31" fmla="*/ 907 h 1134"/>
                <a:gd name="T32" fmla="*/ 227 w 681"/>
                <a:gd name="T33" fmla="*/ 793 h 1134"/>
                <a:gd name="T34" fmla="*/ 114 w 681"/>
                <a:gd name="T35" fmla="*/ 793 h 1134"/>
                <a:gd name="T36" fmla="*/ 114 w 681"/>
                <a:gd name="T37" fmla="*/ 680 h 1134"/>
                <a:gd name="T38" fmla="*/ 0 w 681"/>
                <a:gd name="T39" fmla="*/ 680 h 1134"/>
                <a:gd name="T40" fmla="*/ 0 w 681"/>
                <a:gd name="T41" fmla="*/ 567 h 1134"/>
                <a:gd name="T42" fmla="*/ 114 w 681"/>
                <a:gd name="T43" fmla="*/ 567 h 1134"/>
                <a:gd name="T44" fmla="*/ 114 w 681"/>
                <a:gd name="T45" fmla="*/ 113 h 1134"/>
                <a:gd name="T46" fmla="*/ 0 w 681"/>
                <a:gd name="T47" fmla="*/ 113 h 1134"/>
                <a:gd name="T48" fmla="*/ 0 w 681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1134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793"/>
                  </a:lnTo>
                  <a:lnTo>
                    <a:pt x="454" y="793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F2EF8B8C-1C8D-4279-B7C2-679EA6485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5053"/>
              <a:ext cx="454" cy="567"/>
            </a:xfrm>
            <a:custGeom>
              <a:avLst/>
              <a:gdLst>
                <a:gd name="T0" fmla="*/ 454 w 454"/>
                <a:gd name="T1" fmla="*/ 113 h 567"/>
                <a:gd name="T2" fmla="*/ 227 w 454"/>
                <a:gd name="T3" fmla="*/ 113 h 567"/>
                <a:gd name="T4" fmla="*/ 227 w 454"/>
                <a:gd name="T5" fmla="*/ 0 h 567"/>
                <a:gd name="T6" fmla="*/ 114 w 454"/>
                <a:gd name="T7" fmla="*/ 0 h 567"/>
                <a:gd name="T8" fmla="*/ 114 w 454"/>
                <a:gd name="T9" fmla="*/ 113 h 567"/>
                <a:gd name="T10" fmla="*/ 0 w 454"/>
                <a:gd name="T11" fmla="*/ 113 h 567"/>
                <a:gd name="T12" fmla="*/ 0 w 454"/>
                <a:gd name="T13" fmla="*/ 226 h 567"/>
                <a:gd name="T14" fmla="*/ 114 w 454"/>
                <a:gd name="T15" fmla="*/ 226 h 567"/>
                <a:gd name="T16" fmla="*/ 114 w 454"/>
                <a:gd name="T17" fmla="*/ 340 h 567"/>
                <a:gd name="T18" fmla="*/ 227 w 454"/>
                <a:gd name="T19" fmla="*/ 340 h 567"/>
                <a:gd name="T20" fmla="*/ 227 w 454"/>
                <a:gd name="T21" fmla="*/ 567 h 567"/>
                <a:gd name="T22" fmla="*/ 454 w 454"/>
                <a:gd name="T23" fmla="*/ 567 h 567"/>
                <a:gd name="T24" fmla="*/ 454 w 454"/>
                <a:gd name="T2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454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81810295-0DE3-4FE4-BC97-36935C2D1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5166"/>
              <a:ext cx="341" cy="340"/>
            </a:xfrm>
            <a:custGeom>
              <a:avLst/>
              <a:gdLst>
                <a:gd name="T0" fmla="*/ 341 w 341"/>
                <a:gd name="T1" fmla="*/ 340 h 340"/>
                <a:gd name="T2" fmla="*/ 341 w 341"/>
                <a:gd name="T3" fmla="*/ 113 h 340"/>
                <a:gd name="T4" fmla="*/ 227 w 341"/>
                <a:gd name="T5" fmla="*/ 113 h 340"/>
                <a:gd name="T6" fmla="*/ 227 w 341"/>
                <a:gd name="T7" fmla="*/ 0 h 340"/>
                <a:gd name="T8" fmla="*/ 0 w 341"/>
                <a:gd name="T9" fmla="*/ 0 h 340"/>
                <a:gd name="T10" fmla="*/ 0 w 341"/>
                <a:gd name="T11" fmla="*/ 113 h 340"/>
                <a:gd name="T12" fmla="*/ 114 w 341"/>
                <a:gd name="T13" fmla="*/ 113 h 340"/>
                <a:gd name="T14" fmla="*/ 114 w 341"/>
                <a:gd name="T15" fmla="*/ 340 h 340"/>
                <a:gd name="T16" fmla="*/ 341 w 341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34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3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3084530E-8A0E-46C4-A8E4-27AA25928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3" y="4486"/>
              <a:ext cx="454" cy="680"/>
            </a:xfrm>
            <a:custGeom>
              <a:avLst/>
              <a:gdLst>
                <a:gd name="T0" fmla="*/ 454 w 454"/>
                <a:gd name="T1" fmla="*/ 113 h 680"/>
                <a:gd name="T2" fmla="*/ 454 w 454"/>
                <a:gd name="T3" fmla="*/ 567 h 680"/>
                <a:gd name="T4" fmla="*/ 340 w 454"/>
                <a:gd name="T5" fmla="*/ 567 h 680"/>
                <a:gd name="T6" fmla="*/ 340 w 454"/>
                <a:gd name="T7" fmla="*/ 680 h 680"/>
                <a:gd name="T8" fmla="*/ 0 w 454"/>
                <a:gd name="T9" fmla="*/ 680 h 680"/>
                <a:gd name="T10" fmla="*/ 0 w 454"/>
                <a:gd name="T11" fmla="*/ 567 h 680"/>
                <a:gd name="T12" fmla="*/ 113 w 454"/>
                <a:gd name="T13" fmla="*/ 567 h 680"/>
                <a:gd name="T14" fmla="*/ 113 w 454"/>
                <a:gd name="T15" fmla="*/ 340 h 680"/>
                <a:gd name="T16" fmla="*/ 0 w 454"/>
                <a:gd name="T17" fmla="*/ 340 h 680"/>
                <a:gd name="T18" fmla="*/ 0 w 454"/>
                <a:gd name="T19" fmla="*/ 0 h 680"/>
                <a:gd name="T20" fmla="*/ 113 w 454"/>
                <a:gd name="T21" fmla="*/ 0 h 680"/>
                <a:gd name="T22" fmla="*/ 113 w 454"/>
                <a:gd name="T23" fmla="*/ 113 h 680"/>
                <a:gd name="T24" fmla="*/ 454 w 454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454" y="113"/>
                  </a:moveTo>
                  <a:lnTo>
                    <a:pt x="454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76AAF9E4-94F4-4418-A76C-4ECF73437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4599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7 w 453"/>
                <a:gd name="T3" fmla="*/ 0 h 567"/>
                <a:gd name="T4" fmla="*/ 227 w 453"/>
                <a:gd name="T5" fmla="*/ 113 h 567"/>
                <a:gd name="T6" fmla="*/ 0 w 453"/>
                <a:gd name="T7" fmla="*/ 113 h 567"/>
                <a:gd name="T8" fmla="*/ 0 w 453"/>
                <a:gd name="T9" fmla="*/ 454 h 567"/>
                <a:gd name="T10" fmla="*/ 113 w 453"/>
                <a:gd name="T11" fmla="*/ 454 h 567"/>
                <a:gd name="T12" fmla="*/ 113 w 453"/>
                <a:gd name="T13" fmla="*/ 567 h 567"/>
                <a:gd name="T14" fmla="*/ 340 w 453"/>
                <a:gd name="T15" fmla="*/ 567 h 567"/>
                <a:gd name="T16" fmla="*/ 340 w 453"/>
                <a:gd name="T17" fmla="*/ 454 h 567"/>
                <a:gd name="T18" fmla="*/ 453 w 453"/>
                <a:gd name="T19" fmla="*/ 454 h 567"/>
                <a:gd name="T20" fmla="*/ 453 w 453"/>
                <a:gd name="T21" fmla="*/ 227 h 567"/>
                <a:gd name="T22" fmla="*/ 340 w 453"/>
                <a:gd name="T23" fmla="*/ 227 h 567"/>
                <a:gd name="T24" fmla="*/ 340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F382C399-3131-4C78-B7AE-D9A8B8323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4599"/>
              <a:ext cx="794" cy="567"/>
            </a:xfrm>
            <a:custGeom>
              <a:avLst/>
              <a:gdLst>
                <a:gd name="T0" fmla="*/ 794 w 794"/>
                <a:gd name="T1" fmla="*/ 113 h 567"/>
                <a:gd name="T2" fmla="*/ 680 w 794"/>
                <a:gd name="T3" fmla="*/ 113 h 567"/>
                <a:gd name="T4" fmla="*/ 680 w 794"/>
                <a:gd name="T5" fmla="*/ 0 h 567"/>
                <a:gd name="T6" fmla="*/ 567 w 794"/>
                <a:gd name="T7" fmla="*/ 0 h 567"/>
                <a:gd name="T8" fmla="*/ 454 w 794"/>
                <a:gd name="T9" fmla="*/ 0 h 567"/>
                <a:gd name="T10" fmla="*/ 454 w 794"/>
                <a:gd name="T11" fmla="*/ 113 h 567"/>
                <a:gd name="T12" fmla="*/ 0 w 794"/>
                <a:gd name="T13" fmla="*/ 113 h 567"/>
                <a:gd name="T14" fmla="*/ 0 w 794"/>
                <a:gd name="T15" fmla="*/ 227 h 567"/>
                <a:gd name="T16" fmla="*/ 0 w 794"/>
                <a:gd name="T17" fmla="*/ 340 h 567"/>
                <a:gd name="T18" fmla="*/ 0 w 794"/>
                <a:gd name="T19" fmla="*/ 454 h 567"/>
                <a:gd name="T20" fmla="*/ 113 w 794"/>
                <a:gd name="T21" fmla="*/ 454 h 567"/>
                <a:gd name="T22" fmla="*/ 113 w 794"/>
                <a:gd name="T23" fmla="*/ 567 h 567"/>
                <a:gd name="T24" fmla="*/ 454 w 794"/>
                <a:gd name="T25" fmla="*/ 567 h 567"/>
                <a:gd name="T26" fmla="*/ 454 w 794"/>
                <a:gd name="T27" fmla="*/ 454 h 567"/>
                <a:gd name="T28" fmla="*/ 567 w 794"/>
                <a:gd name="T29" fmla="*/ 454 h 567"/>
                <a:gd name="T30" fmla="*/ 567 w 794"/>
                <a:gd name="T31" fmla="*/ 567 h 567"/>
                <a:gd name="T32" fmla="*/ 680 w 794"/>
                <a:gd name="T33" fmla="*/ 567 h 567"/>
                <a:gd name="T34" fmla="*/ 680 w 794"/>
                <a:gd name="T35" fmla="*/ 454 h 567"/>
                <a:gd name="T36" fmla="*/ 794 w 794"/>
                <a:gd name="T37" fmla="*/ 454 h 567"/>
                <a:gd name="T38" fmla="*/ 794 w 79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4" h="567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4FE71786-36C7-4B1E-8780-684E15B71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032"/>
              <a:ext cx="454" cy="680"/>
            </a:xfrm>
            <a:custGeom>
              <a:avLst/>
              <a:gdLst>
                <a:gd name="T0" fmla="*/ 341 w 454"/>
                <a:gd name="T1" fmla="*/ 680 h 680"/>
                <a:gd name="T2" fmla="*/ 341 w 454"/>
                <a:gd name="T3" fmla="*/ 340 h 680"/>
                <a:gd name="T4" fmla="*/ 454 w 454"/>
                <a:gd name="T5" fmla="*/ 340 h 680"/>
                <a:gd name="T6" fmla="*/ 454 w 454"/>
                <a:gd name="T7" fmla="*/ 113 h 680"/>
                <a:gd name="T8" fmla="*/ 341 w 454"/>
                <a:gd name="T9" fmla="*/ 113 h 680"/>
                <a:gd name="T10" fmla="*/ 341 w 454"/>
                <a:gd name="T11" fmla="*/ 0 h 680"/>
                <a:gd name="T12" fmla="*/ 227 w 454"/>
                <a:gd name="T13" fmla="*/ 0 h 680"/>
                <a:gd name="T14" fmla="*/ 227 w 454"/>
                <a:gd name="T15" fmla="*/ 113 h 680"/>
                <a:gd name="T16" fmla="*/ 114 w 454"/>
                <a:gd name="T17" fmla="*/ 113 h 680"/>
                <a:gd name="T18" fmla="*/ 114 w 454"/>
                <a:gd name="T19" fmla="*/ 340 h 680"/>
                <a:gd name="T20" fmla="*/ 0 w 454"/>
                <a:gd name="T21" fmla="*/ 340 h 680"/>
                <a:gd name="T22" fmla="*/ 0 w 454"/>
                <a:gd name="T23" fmla="*/ 680 h 680"/>
                <a:gd name="T24" fmla="*/ 341 w 454"/>
                <a:gd name="T2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0">
                  <a:moveTo>
                    <a:pt x="341" y="680"/>
                  </a:moveTo>
                  <a:lnTo>
                    <a:pt x="341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34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5B647BC9-7511-49D2-950F-197736702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3692"/>
              <a:ext cx="793" cy="1134"/>
            </a:xfrm>
            <a:custGeom>
              <a:avLst/>
              <a:gdLst>
                <a:gd name="T0" fmla="*/ 113 w 793"/>
                <a:gd name="T1" fmla="*/ 227 h 1134"/>
                <a:gd name="T2" fmla="*/ 113 w 793"/>
                <a:gd name="T3" fmla="*/ 680 h 1134"/>
                <a:gd name="T4" fmla="*/ 0 w 793"/>
                <a:gd name="T5" fmla="*/ 680 h 1134"/>
                <a:gd name="T6" fmla="*/ 0 w 793"/>
                <a:gd name="T7" fmla="*/ 907 h 1134"/>
                <a:gd name="T8" fmla="*/ 113 w 793"/>
                <a:gd name="T9" fmla="*/ 907 h 1134"/>
                <a:gd name="T10" fmla="*/ 113 w 793"/>
                <a:gd name="T11" fmla="*/ 794 h 1134"/>
                <a:gd name="T12" fmla="*/ 226 w 793"/>
                <a:gd name="T13" fmla="*/ 794 h 1134"/>
                <a:gd name="T14" fmla="*/ 226 w 793"/>
                <a:gd name="T15" fmla="*/ 907 h 1134"/>
                <a:gd name="T16" fmla="*/ 567 w 793"/>
                <a:gd name="T17" fmla="*/ 907 h 1134"/>
                <a:gd name="T18" fmla="*/ 567 w 793"/>
                <a:gd name="T19" fmla="*/ 1134 h 1134"/>
                <a:gd name="T20" fmla="*/ 793 w 793"/>
                <a:gd name="T21" fmla="*/ 1134 h 1134"/>
                <a:gd name="T22" fmla="*/ 793 w 793"/>
                <a:gd name="T23" fmla="*/ 227 h 1134"/>
                <a:gd name="T24" fmla="*/ 680 w 793"/>
                <a:gd name="T25" fmla="*/ 227 h 1134"/>
                <a:gd name="T26" fmla="*/ 680 w 793"/>
                <a:gd name="T27" fmla="*/ 113 h 1134"/>
                <a:gd name="T28" fmla="*/ 680 w 793"/>
                <a:gd name="T29" fmla="*/ 0 h 1134"/>
                <a:gd name="T30" fmla="*/ 340 w 793"/>
                <a:gd name="T31" fmla="*/ 0 h 1134"/>
                <a:gd name="T32" fmla="*/ 340 w 793"/>
                <a:gd name="T33" fmla="*/ 227 h 1134"/>
                <a:gd name="T34" fmla="*/ 113 w 793"/>
                <a:gd name="T35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3" h="1134">
                  <a:moveTo>
                    <a:pt x="113" y="227"/>
                  </a:move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793" y="1134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553" name="WordArt 49">
            <a:extLst>
              <a:ext uri="{FF2B5EF4-FFF2-40B4-BE49-F238E27FC236}">
                <a16:creationId xmlns:a16="http://schemas.microsoft.com/office/drawing/2014/main" id="{99FDCD0E-D2FE-45E0-8253-197835A1314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78625" y="9820275"/>
            <a:ext cx="395288" cy="1317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21554" name="Group 50">
            <a:extLst>
              <a:ext uri="{FF2B5EF4-FFF2-40B4-BE49-F238E27FC236}">
                <a16:creationId xmlns:a16="http://schemas.microsoft.com/office/drawing/2014/main" id="{962DE9A3-E3EA-4E2F-B3AA-272000CC022F}"/>
              </a:ext>
            </a:extLst>
          </p:cNvPr>
          <p:cNvGrpSpPr>
            <a:grpSpLocks/>
          </p:cNvGrpSpPr>
          <p:nvPr/>
        </p:nvGrpSpPr>
        <p:grpSpPr bwMode="auto">
          <a:xfrm>
            <a:off x="3910013" y="10228263"/>
            <a:ext cx="530225" cy="133350"/>
            <a:chOff x="1152" y="459"/>
            <a:chExt cx="334" cy="84"/>
          </a:xfrm>
        </p:grpSpPr>
        <p:sp>
          <p:nvSpPr>
            <p:cNvPr id="21555" name="WordArt 51">
              <a:extLst>
                <a:ext uri="{FF2B5EF4-FFF2-40B4-BE49-F238E27FC236}">
                  <a16:creationId xmlns:a16="http://schemas.microsoft.com/office/drawing/2014/main" id="{FEF87CFE-E57D-46ED-B162-96B8806867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0DFC9C50-7E19-4B96-98BF-47B31A0465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21557" name="Group 53">
            <a:extLst>
              <a:ext uri="{FF2B5EF4-FFF2-40B4-BE49-F238E27FC236}">
                <a16:creationId xmlns:a16="http://schemas.microsoft.com/office/drawing/2014/main" id="{43665DE9-971F-4776-B7A1-1EFC870E534D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5861050"/>
            <a:ext cx="396875" cy="133350"/>
            <a:chOff x="699" y="459"/>
            <a:chExt cx="250" cy="84"/>
          </a:xfrm>
        </p:grpSpPr>
        <p:sp>
          <p:nvSpPr>
            <p:cNvPr id="21558" name="WordArt 54">
              <a:extLst>
                <a:ext uri="{FF2B5EF4-FFF2-40B4-BE49-F238E27FC236}">
                  <a16:creationId xmlns:a16="http://schemas.microsoft.com/office/drawing/2014/main" id="{3C82DCE2-4DA7-4A4E-BB81-E6A01D6E11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9F77CAF3-37B6-4538-B5FF-AAEDB0C027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21560" name="Group 56">
            <a:extLst>
              <a:ext uri="{FF2B5EF4-FFF2-40B4-BE49-F238E27FC236}">
                <a16:creationId xmlns:a16="http://schemas.microsoft.com/office/drawing/2014/main" id="{C448990C-07B6-4836-8C6D-B8B11C4BB17C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8380413"/>
            <a:ext cx="274638" cy="133350"/>
            <a:chOff x="358" y="459"/>
            <a:chExt cx="173" cy="84"/>
          </a:xfrm>
        </p:grpSpPr>
        <p:sp>
          <p:nvSpPr>
            <p:cNvPr id="21561" name="WordArt 57">
              <a:extLst>
                <a:ext uri="{FF2B5EF4-FFF2-40B4-BE49-F238E27FC236}">
                  <a16:creationId xmlns:a16="http://schemas.microsoft.com/office/drawing/2014/main" id="{FEF0B1FC-C1AB-4BFF-AE8D-E3BC7B6B4C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A8DB15E6-86FB-498D-84BA-E99B37DD0C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21563" name="Group 59">
            <a:extLst>
              <a:ext uri="{FF2B5EF4-FFF2-40B4-BE49-F238E27FC236}">
                <a16:creationId xmlns:a16="http://schemas.microsoft.com/office/drawing/2014/main" id="{C87C9120-361D-40BA-A340-DFA00771CF59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406525"/>
            <a:ext cx="530225" cy="133350"/>
            <a:chOff x="1159" y="603"/>
            <a:chExt cx="334" cy="84"/>
          </a:xfrm>
        </p:grpSpPr>
        <p:sp>
          <p:nvSpPr>
            <p:cNvPr id="21564" name="WordArt 60">
              <a:extLst>
                <a:ext uri="{FF2B5EF4-FFF2-40B4-BE49-F238E27FC236}">
                  <a16:creationId xmlns:a16="http://schemas.microsoft.com/office/drawing/2014/main" id="{F57B5B27-C071-4A2A-9503-447CBB9D9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C01FF744-FB56-41D6-B438-6F485A2A34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21566" name="Group 62">
            <a:extLst>
              <a:ext uri="{FF2B5EF4-FFF2-40B4-BE49-F238E27FC236}">
                <a16:creationId xmlns:a16="http://schemas.microsoft.com/office/drawing/2014/main" id="{A5106DE5-766D-4764-904A-D99EF5CF3422}"/>
              </a:ext>
            </a:extLst>
          </p:cNvPr>
          <p:cNvGrpSpPr>
            <a:grpSpLocks/>
          </p:cNvGrpSpPr>
          <p:nvPr/>
        </p:nvGrpSpPr>
        <p:grpSpPr bwMode="auto">
          <a:xfrm>
            <a:off x="4224338" y="8561388"/>
            <a:ext cx="396875" cy="133350"/>
            <a:chOff x="643" y="1424"/>
            <a:chExt cx="250" cy="84"/>
          </a:xfrm>
        </p:grpSpPr>
        <p:sp>
          <p:nvSpPr>
            <p:cNvPr id="21567" name="WordArt 63">
              <a:extLst>
                <a:ext uri="{FF2B5EF4-FFF2-40B4-BE49-F238E27FC236}">
                  <a16:creationId xmlns:a16="http://schemas.microsoft.com/office/drawing/2014/main" id="{3F4AD846-E6C5-4A7C-9CF0-A6C5F35E10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853CB445-FBB1-468B-90E1-80DC45B227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5B9A1BA3-FC26-4E14-A5BC-3A0929080CC0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8380413"/>
            <a:ext cx="530225" cy="133350"/>
            <a:chOff x="1089" y="1620"/>
            <a:chExt cx="334" cy="84"/>
          </a:xfrm>
        </p:grpSpPr>
        <p:sp>
          <p:nvSpPr>
            <p:cNvPr id="21570" name="WordArt 66">
              <a:extLst>
                <a:ext uri="{FF2B5EF4-FFF2-40B4-BE49-F238E27FC236}">
                  <a16:creationId xmlns:a16="http://schemas.microsoft.com/office/drawing/2014/main" id="{06A24521-462A-4C09-999A-9406BF5BD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69997157-112E-440E-B7DD-D3AA9FD23E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21572" name="Group 68">
            <a:extLst>
              <a:ext uri="{FF2B5EF4-FFF2-40B4-BE49-F238E27FC236}">
                <a16:creationId xmlns:a16="http://schemas.microsoft.com/office/drawing/2014/main" id="{15768B11-59C1-4934-95D0-73BB1F0377DF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6940550"/>
            <a:ext cx="396875" cy="133350"/>
            <a:chOff x="636" y="1620"/>
            <a:chExt cx="250" cy="84"/>
          </a:xfrm>
        </p:grpSpPr>
        <p:sp>
          <p:nvSpPr>
            <p:cNvPr id="21573" name="WordArt 69">
              <a:extLst>
                <a:ext uri="{FF2B5EF4-FFF2-40B4-BE49-F238E27FC236}">
                  <a16:creationId xmlns:a16="http://schemas.microsoft.com/office/drawing/2014/main" id="{BC4F79E3-B529-405B-B6B0-6BD687D0B3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2CEB6D9D-BD57-44B9-B049-59BC75A459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21575" name="Group 71">
            <a:extLst>
              <a:ext uri="{FF2B5EF4-FFF2-40B4-BE49-F238E27FC236}">
                <a16:creationId xmlns:a16="http://schemas.microsoft.com/office/drawing/2014/main" id="{D637A315-48E3-4B06-BFC4-93662B2EE4B8}"/>
              </a:ext>
            </a:extLst>
          </p:cNvPr>
          <p:cNvGrpSpPr>
            <a:grpSpLocks/>
          </p:cNvGrpSpPr>
          <p:nvPr/>
        </p:nvGrpSpPr>
        <p:grpSpPr bwMode="auto">
          <a:xfrm>
            <a:off x="4991100" y="3567113"/>
            <a:ext cx="530225" cy="133350"/>
            <a:chOff x="1159" y="943"/>
            <a:chExt cx="334" cy="84"/>
          </a:xfrm>
        </p:grpSpPr>
        <p:sp>
          <p:nvSpPr>
            <p:cNvPr id="21576" name="WordArt 72">
              <a:extLst>
                <a:ext uri="{FF2B5EF4-FFF2-40B4-BE49-F238E27FC236}">
                  <a16:creationId xmlns:a16="http://schemas.microsoft.com/office/drawing/2014/main" id="{CD9A767F-AF90-4839-BB83-63888D064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86D2DBB5-4CD5-47B1-8A7F-F84927D9E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21578" name="Group 74">
            <a:extLst>
              <a:ext uri="{FF2B5EF4-FFF2-40B4-BE49-F238E27FC236}">
                <a16:creationId xmlns:a16="http://schemas.microsoft.com/office/drawing/2014/main" id="{22B68ABE-04B6-4ADA-BA25-D231118FD2D5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3340100"/>
            <a:ext cx="396875" cy="133350"/>
            <a:chOff x="706" y="943"/>
            <a:chExt cx="250" cy="84"/>
          </a:xfrm>
        </p:grpSpPr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6036A80D-EEBD-4F58-9357-3B1E1FDEED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E58525E6-CD44-402C-98E1-26C5FFDF87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21581" name="Group 77">
            <a:extLst>
              <a:ext uri="{FF2B5EF4-FFF2-40B4-BE49-F238E27FC236}">
                <a16:creationId xmlns:a16="http://schemas.microsoft.com/office/drawing/2014/main" id="{B6051DDC-7768-41E3-884C-601B402AC9FD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3879850"/>
            <a:ext cx="530225" cy="133350"/>
            <a:chOff x="3024" y="1651"/>
            <a:chExt cx="334" cy="84"/>
          </a:xfrm>
        </p:grpSpPr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11F97E92-05A5-4703-A8BE-78296C9724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3C460F81-1FAA-4204-9775-21962400B7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21584" name="Group 80">
            <a:extLst>
              <a:ext uri="{FF2B5EF4-FFF2-40B4-BE49-F238E27FC236}">
                <a16:creationId xmlns:a16="http://schemas.microsoft.com/office/drawing/2014/main" id="{4AFB0C59-9B77-4302-B5AE-0A189E2C66A3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9461500"/>
            <a:ext cx="396875" cy="133350"/>
            <a:chOff x="636" y="1961"/>
            <a:chExt cx="250" cy="84"/>
          </a:xfrm>
        </p:grpSpPr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012D2CC8-DEB6-41D5-AA68-1C5DE0F3A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99874038-4E43-4244-A7BA-4CDACF11D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21587" name="Group 83">
            <a:extLst>
              <a:ext uri="{FF2B5EF4-FFF2-40B4-BE49-F238E27FC236}">
                <a16:creationId xmlns:a16="http://schemas.microsoft.com/office/drawing/2014/main" id="{FDEB55E5-7388-41FA-8019-17635B6B80FE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7480300"/>
            <a:ext cx="530225" cy="133350"/>
            <a:chOff x="1096" y="2105"/>
            <a:chExt cx="334" cy="84"/>
          </a:xfrm>
        </p:grpSpPr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9138FE89-30A1-4A9F-84E2-C38D5E230A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DD5A982B-5A91-4AEB-9C7E-69E92EED3D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21590" name="Group 86">
            <a:extLst>
              <a:ext uri="{FF2B5EF4-FFF2-40B4-BE49-F238E27FC236}">
                <a16:creationId xmlns:a16="http://schemas.microsoft.com/office/drawing/2014/main" id="{41F68397-4EB5-41A9-AD42-DC2FE61F36F3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9688513"/>
            <a:ext cx="396875" cy="133350"/>
            <a:chOff x="643" y="2105"/>
            <a:chExt cx="250" cy="84"/>
          </a:xfrm>
        </p:grpSpPr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FFDF52A3-BE9E-46D0-9DB8-F68C693325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7F7C3495-CA95-4D85-B8C2-DD8B8340B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21593" name="Group 89">
            <a:extLst>
              <a:ext uri="{FF2B5EF4-FFF2-40B4-BE49-F238E27FC236}">
                <a16:creationId xmlns:a16="http://schemas.microsoft.com/office/drawing/2014/main" id="{42C1C764-2AE8-4E53-A726-1ED30E5C0C2A}"/>
              </a:ext>
            </a:extLst>
          </p:cNvPr>
          <p:cNvGrpSpPr>
            <a:grpSpLocks/>
          </p:cNvGrpSpPr>
          <p:nvPr/>
        </p:nvGrpSpPr>
        <p:grpSpPr bwMode="auto">
          <a:xfrm>
            <a:off x="1570038" y="7707313"/>
            <a:ext cx="530225" cy="133350"/>
            <a:chOff x="1089" y="2301"/>
            <a:chExt cx="334" cy="84"/>
          </a:xfrm>
        </p:grpSpPr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5CCD30EE-6A99-4334-9410-C6D6F994E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95267757-0D87-4F6C-802B-1A00AB68B1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21596" name="Group 92">
            <a:extLst>
              <a:ext uri="{FF2B5EF4-FFF2-40B4-BE49-F238E27FC236}">
                <a16:creationId xmlns:a16="http://schemas.microsoft.com/office/drawing/2014/main" id="{800F1D9B-A568-4901-B509-29EC0C478363}"/>
              </a:ext>
            </a:extLst>
          </p:cNvPr>
          <p:cNvGrpSpPr>
            <a:grpSpLocks/>
          </p:cNvGrpSpPr>
          <p:nvPr/>
        </p:nvGrpSpPr>
        <p:grpSpPr bwMode="auto">
          <a:xfrm>
            <a:off x="7321550" y="2260600"/>
            <a:ext cx="396875" cy="133350"/>
            <a:chOff x="699" y="1480"/>
            <a:chExt cx="250" cy="84"/>
          </a:xfrm>
        </p:grpSpPr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BEF6449D-22DB-40DB-B443-FCD6C615EE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729C8931-3ABA-46E8-B605-8473D84A89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21599" name="Group 95">
            <a:extLst>
              <a:ext uri="{FF2B5EF4-FFF2-40B4-BE49-F238E27FC236}">
                <a16:creationId xmlns:a16="http://schemas.microsoft.com/office/drawing/2014/main" id="{42A14873-F9F7-4D45-9BA1-3D6A53BF58A6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7661275"/>
            <a:ext cx="396875" cy="133350"/>
            <a:chOff x="643" y="2445"/>
            <a:chExt cx="250" cy="84"/>
          </a:xfrm>
        </p:grpSpPr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C4C27401-96D1-4240-ACD6-099648C6C4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3C8B2E51-6218-4358-8B13-AD7414C61D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21602" name="Group 98">
            <a:extLst>
              <a:ext uri="{FF2B5EF4-FFF2-40B4-BE49-F238E27FC236}">
                <a16:creationId xmlns:a16="http://schemas.microsoft.com/office/drawing/2014/main" id="{BD093621-265F-4F33-A3A4-DAB881031E73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960938"/>
            <a:ext cx="396875" cy="133350"/>
            <a:chOff x="699" y="1819"/>
            <a:chExt cx="250" cy="84"/>
          </a:xfrm>
        </p:grpSpPr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11B6792C-5881-4165-B44F-3BACCBF458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869549BD-C55A-49A9-884F-787A8D011E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21605" name="Group 101">
            <a:extLst>
              <a:ext uri="{FF2B5EF4-FFF2-40B4-BE49-F238E27FC236}">
                <a16:creationId xmlns:a16="http://schemas.microsoft.com/office/drawing/2014/main" id="{8FB9E6F8-A5DB-425B-9E8D-E140EAD0D60D}"/>
              </a:ext>
            </a:extLst>
          </p:cNvPr>
          <p:cNvGrpSpPr>
            <a:grpSpLocks/>
          </p:cNvGrpSpPr>
          <p:nvPr/>
        </p:nvGrpSpPr>
        <p:grpSpPr bwMode="auto">
          <a:xfrm>
            <a:off x="6792913" y="5680075"/>
            <a:ext cx="708025" cy="133350"/>
            <a:chOff x="1161" y="1625"/>
            <a:chExt cx="446" cy="84"/>
          </a:xfrm>
        </p:grpSpPr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E4F443C3-9028-4D80-938B-AC4C18980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21995E06-F484-47B7-9E91-35031C360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21608" name="Group 104">
            <a:extLst>
              <a:ext uri="{FF2B5EF4-FFF2-40B4-BE49-F238E27FC236}">
                <a16:creationId xmlns:a16="http://schemas.microsoft.com/office/drawing/2014/main" id="{29BBB8A7-2329-4C6A-B53C-6C1278B2D6CE}"/>
              </a:ext>
            </a:extLst>
          </p:cNvPr>
          <p:cNvGrpSpPr>
            <a:grpSpLocks/>
          </p:cNvGrpSpPr>
          <p:nvPr/>
        </p:nvGrpSpPr>
        <p:grpSpPr bwMode="auto">
          <a:xfrm>
            <a:off x="4992688" y="8788400"/>
            <a:ext cx="708025" cy="133350"/>
            <a:chOff x="1089" y="2641"/>
            <a:chExt cx="446" cy="84"/>
          </a:xfrm>
        </p:grpSpPr>
        <p:sp>
          <p:nvSpPr>
            <p:cNvPr id="21609" name="WordArt 105">
              <a:extLst>
                <a:ext uri="{FF2B5EF4-FFF2-40B4-BE49-F238E27FC236}">
                  <a16:creationId xmlns:a16="http://schemas.microsoft.com/office/drawing/2014/main" id="{11BEFDA2-A58A-478D-B8B9-5D2D2B186D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CC8C515A-F511-48FE-A16B-C5FBCDADE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21611" name="Group 107">
            <a:extLst>
              <a:ext uri="{FF2B5EF4-FFF2-40B4-BE49-F238E27FC236}">
                <a16:creationId xmlns:a16="http://schemas.microsoft.com/office/drawing/2014/main" id="{90FFE740-C192-4B9F-B901-3B5F53DA4336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40888"/>
            <a:ext cx="708025" cy="133350"/>
            <a:chOff x="1098" y="2785"/>
            <a:chExt cx="446" cy="84"/>
          </a:xfrm>
        </p:grpSpPr>
        <p:sp>
          <p:nvSpPr>
            <p:cNvPr id="21612" name="WordArt 108">
              <a:extLst>
                <a:ext uri="{FF2B5EF4-FFF2-40B4-BE49-F238E27FC236}">
                  <a16:creationId xmlns:a16="http://schemas.microsoft.com/office/drawing/2014/main" id="{3E840FE7-909C-43BE-B2A2-EAC64978D6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207C8C19-ED5D-45F1-A29B-B7677419F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21614" name="Group 110">
            <a:extLst>
              <a:ext uri="{FF2B5EF4-FFF2-40B4-BE49-F238E27FC236}">
                <a16:creationId xmlns:a16="http://schemas.microsoft.com/office/drawing/2014/main" id="{8FA9B4BC-11EE-483B-B7FE-9E963AA0B774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8788400"/>
            <a:ext cx="396875" cy="133350"/>
            <a:chOff x="643" y="3948"/>
            <a:chExt cx="250" cy="84"/>
          </a:xfrm>
        </p:grpSpPr>
        <p:sp>
          <p:nvSpPr>
            <p:cNvPr id="21615" name="WordArt 111">
              <a:extLst>
                <a:ext uri="{FF2B5EF4-FFF2-40B4-BE49-F238E27FC236}">
                  <a16:creationId xmlns:a16="http://schemas.microsoft.com/office/drawing/2014/main" id="{640EEBB7-3135-459E-B072-687F05F3C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2EAEFE64-A56F-4DAD-8BFC-F67F36748B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21617" name="Group 113">
            <a:extLst>
              <a:ext uri="{FF2B5EF4-FFF2-40B4-BE49-F238E27FC236}">
                <a16:creationId xmlns:a16="http://schemas.microsoft.com/office/drawing/2014/main" id="{7747A86D-9C13-41CB-B5EE-289D9E438316}"/>
              </a:ext>
            </a:extLst>
          </p:cNvPr>
          <p:cNvGrpSpPr>
            <a:grpSpLocks/>
          </p:cNvGrpSpPr>
          <p:nvPr/>
        </p:nvGrpSpPr>
        <p:grpSpPr bwMode="auto">
          <a:xfrm>
            <a:off x="6924675" y="6627813"/>
            <a:ext cx="396875" cy="133350"/>
            <a:chOff x="636" y="2980"/>
            <a:chExt cx="250" cy="84"/>
          </a:xfrm>
        </p:grpSpPr>
        <p:sp>
          <p:nvSpPr>
            <p:cNvPr id="21618" name="WordArt 114">
              <a:extLst>
                <a:ext uri="{FF2B5EF4-FFF2-40B4-BE49-F238E27FC236}">
                  <a16:creationId xmlns:a16="http://schemas.microsoft.com/office/drawing/2014/main" id="{43458BBD-D792-41D5-BECD-F0FA18B6B4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B24C4140-B7B7-4183-8637-1B21E33DC1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21620" name="Group 116">
            <a:extLst>
              <a:ext uri="{FF2B5EF4-FFF2-40B4-BE49-F238E27FC236}">
                <a16:creationId xmlns:a16="http://schemas.microsoft.com/office/drawing/2014/main" id="{B2FD865A-850F-4160-B318-8C0EE2F5C763}"/>
              </a:ext>
            </a:extLst>
          </p:cNvPr>
          <p:cNvGrpSpPr>
            <a:grpSpLocks/>
          </p:cNvGrpSpPr>
          <p:nvPr/>
        </p:nvGrpSpPr>
        <p:grpSpPr bwMode="auto">
          <a:xfrm>
            <a:off x="7104063" y="5006975"/>
            <a:ext cx="396875" cy="133350"/>
            <a:chOff x="706" y="2303"/>
            <a:chExt cx="250" cy="84"/>
          </a:xfrm>
        </p:grpSpPr>
        <p:sp>
          <p:nvSpPr>
            <p:cNvPr id="21621" name="WordArt 117">
              <a:extLst>
                <a:ext uri="{FF2B5EF4-FFF2-40B4-BE49-F238E27FC236}">
                  <a16:creationId xmlns:a16="http://schemas.microsoft.com/office/drawing/2014/main" id="{6DAEBA0E-B36D-4A1C-9D21-F28E6CFD02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1CFE2756-4628-40F3-AF70-09F05BE26E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21623" name="Group 119">
            <a:extLst>
              <a:ext uri="{FF2B5EF4-FFF2-40B4-BE49-F238E27FC236}">
                <a16:creationId xmlns:a16="http://schemas.microsoft.com/office/drawing/2014/main" id="{BBE93E32-1A2F-40A8-B54B-59B3AFA66617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10541000"/>
            <a:ext cx="396875" cy="133350"/>
            <a:chOff x="636" y="3321"/>
            <a:chExt cx="250" cy="84"/>
          </a:xfrm>
        </p:grpSpPr>
        <p:sp>
          <p:nvSpPr>
            <p:cNvPr id="21624" name="WordArt 120">
              <a:extLst>
                <a:ext uri="{FF2B5EF4-FFF2-40B4-BE49-F238E27FC236}">
                  <a16:creationId xmlns:a16="http://schemas.microsoft.com/office/drawing/2014/main" id="{7CDD7670-F401-4B82-81F5-0B16D1D54C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3F60A4E6-A753-46FB-95C7-8F79652EA4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21626" name="Group 122">
            <a:extLst>
              <a:ext uri="{FF2B5EF4-FFF2-40B4-BE49-F238E27FC236}">
                <a16:creationId xmlns:a16="http://schemas.microsoft.com/office/drawing/2014/main" id="{42617024-8368-4CD5-9FCB-38506CEB8A2C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9147175"/>
            <a:ext cx="396875" cy="133350"/>
            <a:chOff x="643" y="3465"/>
            <a:chExt cx="250" cy="84"/>
          </a:xfrm>
        </p:grpSpPr>
        <p:sp>
          <p:nvSpPr>
            <p:cNvPr id="21627" name="WordArt 123">
              <a:extLst>
                <a:ext uri="{FF2B5EF4-FFF2-40B4-BE49-F238E27FC236}">
                  <a16:creationId xmlns:a16="http://schemas.microsoft.com/office/drawing/2014/main" id="{AB99A703-0457-4E42-AFBB-316E26AA4A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20617BDA-60E0-4252-A4AD-ADEEBE215F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21629" name="Group 125">
            <a:extLst>
              <a:ext uri="{FF2B5EF4-FFF2-40B4-BE49-F238E27FC236}">
                <a16:creationId xmlns:a16="http://schemas.microsoft.com/office/drawing/2014/main" id="{3B71E0ED-9165-4B76-A968-E1D923A86D6F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1946275"/>
            <a:ext cx="396875" cy="133350"/>
            <a:chOff x="699" y="2840"/>
            <a:chExt cx="250" cy="84"/>
          </a:xfrm>
        </p:grpSpPr>
        <p:sp>
          <p:nvSpPr>
            <p:cNvPr id="21630" name="WordArt 126">
              <a:extLst>
                <a:ext uri="{FF2B5EF4-FFF2-40B4-BE49-F238E27FC236}">
                  <a16:creationId xmlns:a16="http://schemas.microsoft.com/office/drawing/2014/main" id="{007B7C8A-B26F-4A39-A258-7817C9DCF8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2F0F50C9-3D8A-4DA6-9803-EB4E1BD24C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21632" name="Group 128">
            <a:extLst>
              <a:ext uri="{FF2B5EF4-FFF2-40B4-BE49-F238E27FC236}">
                <a16:creationId xmlns:a16="http://schemas.microsoft.com/office/drawing/2014/main" id="{C635D2DA-24B5-4B42-A47E-365126CA6B0B}"/>
              </a:ext>
            </a:extLst>
          </p:cNvPr>
          <p:cNvGrpSpPr>
            <a:grpSpLocks/>
          </p:cNvGrpSpPr>
          <p:nvPr/>
        </p:nvGrpSpPr>
        <p:grpSpPr bwMode="auto">
          <a:xfrm>
            <a:off x="8004175" y="10721975"/>
            <a:ext cx="396875" cy="133350"/>
            <a:chOff x="706" y="2984"/>
            <a:chExt cx="250" cy="84"/>
          </a:xfrm>
        </p:grpSpPr>
        <p:sp>
          <p:nvSpPr>
            <p:cNvPr id="21633" name="WordArt 129">
              <a:extLst>
                <a:ext uri="{FF2B5EF4-FFF2-40B4-BE49-F238E27FC236}">
                  <a16:creationId xmlns:a16="http://schemas.microsoft.com/office/drawing/2014/main" id="{9A6342D5-51C6-4363-A976-057F7AF6EB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3518D390-8667-4EAC-B242-B1C78FF6A5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D6E91CE5-6B1F-4EC8-99B0-D45EBA90F775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7121525"/>
            <a:ext cx="396875" cy="133350"/>
            <a:chOff x="329" y="1140"/>
            <a:chExt cx="250" cy="84"/>
          </a:xfrm>
        </p:grpSpPr>
        <p:sp>
          <p:nvSpPr>
            <p:cNvPr id="21636" name="WordArt 132">
              <a:extLst>
                <a:ext uri="{FF2B5EF4-FFF2-40B4-BE49-F238E27FC236}">
                  <a16:creationId xmlns:a16="http://schemas.microsoft.com/office/drawing/2014/main" id="{2FF9D4C1-653D-4760-88B1-7BD3774F63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05E3094F-73FC-47A7-9562-A2773BBFEC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sp>
        <p:nvSpPr>
          <p:cNvPr id="21638" name="WordArt 134">
            <a:extLst>
              <a:ext uri="{FF2B5EF4-FFF2-40B4-BE49-F238E27FC236}">
                <a16:creationId xmlns:a16="http://schemas.microsoft.com/office/drawing/2014/main" id="{C073CC4B-C750-4E0C-8028-F49B58E532F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80213" y="9821863"/>
            <a:ext cx="395287" cy="1317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潮来市</a:t>
            </a:r>
          </a:p>
        </p:txBody>
      </p:sp>
      <p:grpSp>
        <p:nvGrpSpPr>
          <p:cNvPr id="21639" name="Group 135">
            <a:extLst>
              <a:ext uri="{FF2B5EF4-FFF2-40B4-BE49-F238E27FC236}">
                <a16:creationId xmlns:a16="http://schemas.microsoft.com/office/drawing/2014/main" id="{3A834842-EE8E-4F88-8ECA-1A2EE80DC08F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001250"/>
            <a:ext cx="396875" cy="133350"/>
            <a:chOff x="266" y="3465"/>
            <a:chExt cx="250" cy="84"/>
          </a:xfrm>
        </p:grpSpPr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8113EA57-0448-4B7B-8AED-442037EA0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21641" name="WordArt 137">
              <a:extLst>
                <a:ext uri="{FF2B5EF4-FFF2-40B4-BE49-F238E27FC236}">
                  <a16:creationId xmlns:a16="http://schemas.microsoft.com/office/drawing/2014/main" id="{40B0E660-053E-465E-B7CC-C79CFF0961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21642" name="Group 138">
            <a:extLst>
              <a:ext uri="{FF2B5EF4-FFF2-40B4-BE49-F238E27FC236}">
                <a16:creationId xmlns:a16="http://schemas.microsoft.com/office/drawing/2014/main" id="{9E0A858D-774D-4882-8DDB-7D5A0D06A237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10228263"/>
            <a:ext cx="396875" cy="133350"/>
            <a:chOff x="273" y="3609"/>
            <a:chExt cx="250" cy="84"/>
          </a:xfrm>
        </p:grpSpPr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97C28B52-7165-42A6-81F9-8C8988F595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21644" name="WordArt 140">
              <a:extLst>
                <a:ext uri="{FF2B5EF4-FFF2-40B4-BE49-F238E27FC236}">
                  <a16:creationId xmlns:a16="http://schemas.microsoft.com/office/drawing/2014/main" id="{B1E69B9B-5037-4D2B-9B91-CBC359183A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21645" name="Group 141">
            <a:extLst>
              <a:ext uri="{FF2B5EF4-FFF2-40B4-BE49-F238E27FC236}">
                <a16:creationId xmlns:a16="http://schemas.microsoft.com/office/drawing/2014/main" id="{14725963-0C13-432A-A5D5-E10AE6898458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6040438"/>
            <a:ext cx="396875" cy="133350"/>
            <a:chOff x="329" y="1819"/>
            <a:chExt cx="250" cy="84"/>
          </a:xfrm>
        </p:grpSpPr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57ED7E27-E2B0-423F-AD3D-177B1FB35E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21647" name="WordArt 143">
              <a:extLst>
                <a:ext uri="{FF2B5EF4-FFF2-40B4-BE49-F238E27FC236}">
                  <a16:creationId xmlns:a16="http://schemas.microsoft.com/office/drawing/2014/main" id="{E4FCD4D1-65A2-40C0-AB19-B9CC0BF51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21648" name="Group 144">
            <a:extLst>
              <a:ext uri="{FF2B5EF4-FFF2-40B4-BE49-F238E27FC236}">
                <a16:creationId xmlns:a16="http://schemas.microsoft.com/office/drawing/2014/main" id="{82F9F3E5-EB5A-49AC-BE67-992855E99254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6221413"/>
            <a:ext cx="396875" cy="133350"/>
            <a:chOff x="336" y="1963"/>
            <a:chExt cx="250" cy="84"/>
          </a:xfrm>
        </p:grpSpPr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147B35F1-7D2E-4463-95CD-D3E0960D5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21650" name="WordArt 146">
              <a:extLst>
                <a:ext uri="{FF2B5EF4-FFF2-40B4-BE49-F238E27FC236}">
                  <a16:creationId xmlns:a16="http://schemas.microsoft.com/office/drawing/2014/main" id="{0DC08C21-D65A-455B-A184-AACDFD3736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21651" name="Group 147">
            <a:extLst>
              <a:ext uri="{FF2B5EF4-FFF2-40B4-BE49-F238E27FC236}">
                <a16:creationId xmlns:a16="http://schemas.microsoft.com/office/drawing/2014/main" id="{1FCD2051-FE92-4C25-A66E-90F405EE9F9D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6761163"/>
            <a:ext cx="396875" cy="133350"/>
            <a:chOff x="266" y="2980"/>
            <a:chExt cx="250" cy="84"/>
          </a:xfrm>
        </p:grpSpPr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318BAC34-4C6D-49DE-BBFA-1509A35FC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21653" name="WordArt 149">
              <a:extLst>
                <a:ext uri="{FF2B5EF4-FFF2-40B4-BE49-F238E27FC236}">
                  <a16:creationId xmlns:a16="http://schemas.microsoft.com/office/drawing/2014/main" id="{88CAEB93-F337-445C-810C-23F745014C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28F5120E-0B36-4325-B4CB-A952303F3BFA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4779963"/>
            <a:ext cx="396875" cy="133350"/>
            <a:chOff x="336" y="2303"/>
            <a:chExt cx="250" cy="84"/>
          </a:xfrm>
        </p:grpSpPr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8D554465-D0BB-4FD8-AEFF-BA091A1E7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21656" name="WordArt 152">
              <a:extLst>
                <a:ext uri="{FF2B5EF4-FFF2-40B4-BE49-F238E27FC236}">
                  <a16:creationId xmlns:a16="http://schemas.microsoft.com/office/drawing/2014/main" id="{8299B43B-6665-46F5-88EC-516A21D3BB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21657" name="Group 153">
            <a:extLst>
              <a:ext uri="{FF2B5EF4-FFF2-40B4-BE49-F238E27FC236}">
                <a16:creationId xmlns:a16="http://schemas.microsoft.com/office/drawing/2014/main" id="{40C00BEC-0FD3-4020-8F44-3D32A08F3B7A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9280525"/>
            <a:ext cx="396875" cy="133350"/>
            <a:chOff x="266" y="3321"/>
            <a:chExt cx="250" cy="84"/>
          </a:xfrm>
        </p:grpSpPr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58FCF1D9-1A6E-41D8-B550-CEC776916B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21659" name="WordArt 155">
              <a:extLst>
                <a:ext uri="{FF2B5EF4-FFF2-40B4-BE49-F238E27FC236}">
                  <a16:creationId xmlns:a16="http://schemas.microsoft.com/office/drawing/2014/main" id="{86C20D4B-C235-4169-ADEF-D74222FBD0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79FC01F8-8F1D-4DC3-8667-50CC5368C4B4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7527925"/>
            <a:ext cx="396875" cy="133350"/>
            <a:chOff x="273" y="3465"/>
            <a:chExt cx="250" cy="84"/>
          </a:xfrm>
        </p:grpSpPr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E5C5877C-87C1-4015-93D1-739623383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21662" name="WordArt 158">
              <a:extLst>
                <a:ext uri="{FF2B5EF4-FFF2-40B4-BE49-F238E27FC236}">
                  <a16:creationId xmlns:a16="http://schemas.microsoft.com/office/drawing/2014/main" id="{24164D02-83C5-4A1C-B6A5-AA8CF3253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9CABBA2A-8401-4095-ABE2-AB97F7EC2C7B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10768013"/>
            <a:ext cx="396875" cy="133350"/>
            <a:chOff x="266" y="3661"/>
            <a:chExt cx="250" cy="84"/>
          </a:xfrm>
        </p:grpSpPr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50B93C44-E953-4148-9393-00F857D22B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21665" name="WordArt 161">
              <a:extLst>
                <a:ext uri="{FF2B5EF4-FFF2-40B4-BE49-F238E27FC236}">
                  <a16:creationId xmlns:a16="http://schemas.microsoft.com/office/drawing/2014/main" id="{E3BE9542-3E0B-4FC3-84E4-80B3F0428F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51BC8F15-0600-466C-8F58-AEFA6E691959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8428038"/>
            <a:ext cx="396875" cy="133350"/>
            <a:chOff x="336" y="2984"/>
            <a:chExt cx="250" cy="84"/>
          </a:xfrm>
        </p:grpSpPr>
        <p:sp>
          <p:nvSpPr>
            <p:cNvPr id="21667" name="WordArt 163">
              <a:extLst>
                <a:ext uri="{FF2B5EF4-FFF2-40B4-BE49-F238E27FC236}">
                  <a16:creationId xmlns:a16="http://schemas.microsoft.com/office/drawing/2014/main" id="{D00243B4-4CB0-4C89-9BD7-FA0510BA5F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21668" name="WordArt 164">
              <a:extLst>
                <a:ext uri="{FF2B5EF4-FFF2-40B4-BE49-F238E27FC236}">
                  <a16:creationId xmlns:a16="http://schemas.microsoft.com/office/drawing/2014/main" id="{4C4639CF-24FB-4DA3-B505-96504FFC7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21669" name="Group 165">
            <a:extLst>
              <a:ext uri="{FF2B5EF4-FFF2-40B4-BE49-F238E27FC236}">
                <a16:creationId xmlns:a16="http://schemas.microsoft.com/office/drawing/2014/main" id="{86EFBDE2-F646-431B-BBCC-C1348083DF76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8788400"/>
            <a:ext cx="396875" cy="133350"/>
            <a:chOff x="1060" y="2981"/>
            <a:chExt cx="250" cy="84"/>
          </a:xfrm>
        </p:grpSpPr>
        <p:sp>
          <p:nvSpPr>
            <p:cNvPr id="21670" name="WordArt 166">
              <a:extLst>
                <a:ext uri="{FF2B5EF4-FFF2-40B4-BE49-F238E27FC236}">
                  <a16:creationId xmlns:a16="http://schemas.microsoft.com/office/drawing/2014/main" id="{25A17DEA-A658-4BDD-9F50-0E736A8CE5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21671" name="WordArt 167">
              <a:extLst>
                <a:ext uri="{FF2B5EF4-FFF2-40B4-BE49-F238E27FC236}">
                  <a16:creationId xmlns:a16="http://schemas.microsoft.com/office/drawing/2014/main" id="{6E97F71A-8CC1-47EF-8889-8C7804A57E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21672" name="Group 168">
            <a:extLst>
              <a:ext uri="{FF2B5EF4-FFF2-40B4-BE49-F238E27FC236}">
                <a16:creationId xmlns:a16="http://schemas.microsoft.com/office/drawing/2014/main" id="{6303C8EC-70A9-458E-8D7C-7A2256111B03}"/>
              </a:ext>
            </a:extLst>
          </p:cNvPr>
          <p:cNvGrpSpPr>
            <a:grpSpLocks/>
          </p:cNvGrpSpPr>
          <p:nvPr/>
        </p:nvGrpSpPr>
        <p:grpSpPr bwMode="auto">
          <a:xfrm>
            <a:off x="5340350" y="9867900"/>
            <a:ext cx="396875" cy="133350"/>
            <a:chOff x="1067" y="3125"/>
            <a:chExt cx="250" cy="84"/>
          </a:xfrm>
        </p:grpSpPr>
        <p:sp>
          <p:nvSpPr>
            <p:cNvPr id="21673" name="WordArt 169">
              <a:extLst>
                <a:ext uri="{FF2B5EF4-FFF2-40B4-BE49-F238E27FC236}">
                  <a16:creationId xmlns:a16="http://schemas.microsoft.com/office/drawing/2014/main" id="{006324B7-536A-4795-94EA-2AEC165C2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21674" name="WordArt 170">
              <a:extLst>
                <a:ext uri="{FF2B5EF4-FFF2-40B4-BE49-F238E27FC236}">
                  <a16:creationId xmlns:a16="http://schemas.microsoft.com/office/drawing/2014/main" id="{76C537DE-EC78-4DF6-81FF-03D49561A0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21675" name="Group 171">
            <a:extLst>
              <a:ext uri="{FF2B5EF4-FFF2-40B4-BE49-F238E27FC236}">
                <a16:creationId xmlns:a16="http://schemas.microsoft.com/office/drawing/2014/main" id="{4A2935CB-E6CC-4873-9723-CA0A6D131FA4}"/>
              </a:ext>
            </a:extLst>
          </p:cNvPr>
          <p:cNvGrpSpPr>
            <a:grpSpLocks/>
          </p:cNvGrpSpPr>
          <p:nvPr/>
        </p:nvGrpSpPr>
        <p:grpSpPr bwMode="auto">
          <a:xfrm>
            <a:off x="2460625" y="6761163"/>
            <a:ext cx="396875" cy="133350"/>
            <a:chOff x="1060" y="3322"/>
            <a:chExt cx="250" cy="84"/>
          </a:xfrm>
        </p:grpSpPr>
        <p:sp>
          <p:nvSpPr>
            <p:cNvPr id="21676" name="WordArt 172">
              <a:extLst>
                <a:ext uri="{FF2B5EF4-FFF2-40B4-BE49-F238E27FC236}">
                  <a16:creationId xmlns:a16="http://schemas.microsoft.com/office/drawing/2014/main" id="{C8EA82E5-4E31-4C5C-A23B-60707A6A2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21677" name="WordArt 173">
              <a:extLst>
                <a:ext uri="{FF2B5EF4-FFF2-40B4-BE49-F238E27FC236}">
                  <a16:creationId xmlns:a16="http://schemas.microsoft.com/office/drawing/2014/main" id="{2BEFD900-AE4C-4755-97D1-0ADB7AFE66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21678" name="Group 174">
            <a:extLst>
              <a:ext uri="{FF2B5EF4-FFF2-40B4-BE49-F238E27FC236}">
                <a16:creationId xmlns:a16="http://schemas.microsoft.com/office/drawing/2014/main" id="{045ACDC4-E56A-453A-A41B-188A3DD0B517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8921750"/>
            <a:ext cx="396875" cy="133350"/>
            <a:chOff x="1130" y="2644"/>
            <a:chExt cx="250" cy="84"/>
          </a:xfrm>
        </p:grpSpPr>
        <p:sp>
          <p:nvSpPr>
            <p:cNvPr id="21679" name="WordArt 175">
              <a:extLst>
                <a:ext uri="{FF2B5EF4-FFF2-40B4-BE49-F238E27FC236}">
                  <a16:creationId xmlns:a16="http://schemas.microsoft.com/office/drawing/2014/main" id="{98E76D22-95F6-4DC5-AE32-F516D608EA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21680" name="WordArt 176">
              <a:extLst>
                <a:ext uri="{FF2B5EF4-FFF2-40B4-BE49-F238E27FC236}">
                  <a16:creationId xmlns:a16="http://schemas.microsoft.com/office/drawing/2014/main" id="{C0A9F1F1-100C-4C63-9177-50D74F2868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21681" name="Group 177">
            <a:extLst>
              <a:ext uri="{FF2B5EF4-FFF2-40B4-BE49-F238E27FC236}">
                <a16:creationId xmlns:a16="http://schemas.microsoft.com/office/drawing/2014/main" id="{2C6A239B-BCAE-4A38-A3C0-680021377A70}"/>
              </a:ext>
            </a:extLst>
          </p:cNvPr>
          <p:cNvGrpSpPr>
            <a:grpSpLocks/>
          </p:cNvGrpSpPr>
          <p:nvPr/>
        </p:nvGrpSpPr>
        <p:grpSpPr bwMode="auto">
          <a:xfrm>
            <a:off x="2424113" y="7661275"/>
            <a:ext cx="396875" cy="133350"/>
            <a:chOff x="1210" y="3125"/>
            <a:chExt cx="250" cy="84"/>
          </a:xfrm>
        </p:grpSpPr>
        <p:sp>
          <p:nvSpPr>
            <p:cNvPr id="21682" name="WordArt 178">
              <a:extLst>
                <a:ext uri="{FF2B5EF4-FFF2-40B4-BE49-F238E27FC236}">
                  <a16:creationId xmlns:a16="http://schemas.microsoft.com/office/drawing/2014/main" id="{FB486160-3A4D-4708-BA79-F66780CE21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21683" name="WordArt 179">
              <a:extLst>
                <a:ext uri="{FF2B5EF4-FFF2-40B4-BE49-F238E27FC236}">
                  <a16:creationId xmlns:a16="http://schemas.microsoft.com/office/drawing/2014/main" id="{A83D9E6F-874F-4DB5-919F-F8AF95765A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>
            <a:extLst>
              <a:ext uri="{FF2B5EF4-FFF2-40B4-BE49-F238E27FC236}">
                <a16:creationId xmlns:a16="http://schemas.microsoft.com/office/drawing/2014/main" id="{DAF72CE6-5C3C-4753-ADA5-A5C5D42968DE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639763"/>
            <a:ext cx="8461375" cy="11341100"/>
            <a:chOff x="189" y="403"/>
            <a:chExt cx="5330" cy="7144"/>
          </a:xfrm>
        </p:grpSpPr>
        <p:sp>
          <p:nvSpPr>
            <p:cNvPr id="22531" name="Rectangle 3">
              <a:extLst>
                <a:ext uri="{FF2B5EF4-FFF2-40B4-BE49-F238E27FC236}">
                  <a16:creationId xmlns:a16="http://schemas.microsoft.com/office/drawing/2014/main" id="{3DC0CEED-C0F4-4F21-BB4F-5EA78945A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6413"/>
              <a:ext cx="45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2" name="Rectangle 4">
              <a:extLst>
                <a:ext uri="{FF2B5EF4-FFF2-40B4-BE49-F238E27FC236}">
                  <a16:creationId xmlns:a16="http://schemas.microsoft.com/office/drawing/2014/main" id="{47947326-EFBC-4B0F-B506-A460F6A6C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506"/>
              <a:ext cx="68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3" name="Rectangle 5">
              <a:extLst>
                <a:ext uri="{FF2B5EF4-FFF2-40B4-BE49-F238E27FC236}">
                  <a16:creationId xmlns:a16="http://schemas.microsoft.com/office/drawing/2014/main" id="{2759677A-AF47-45D6-AEE4-84FA88A66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960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Rectangle 6">
              <a:extLst>
                <a:ext uri="{FF2B5EF4-FFF2-40B4-BE49-F238E27FC236}">
                  <a16:creationId xmlns:a16="http://schemas.microsoft.com/office/drawing/2014/main" id="{6ACDD845-F807-470C-B2EE-984C53BE1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960"/>
              <a:ext cx="102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Rectangle 7">
              <a:extLst>
                <a:ext uri="{FF2B5EF4-FFF2-40B4-BE49-F238E27FC236}">
                  <a16:creationId xmlns:a16="http://schemas.microsoft.com/office/drawing/2014/main" id="{11D2FD47-4131-4E30-AAD1-5481E60FF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5053"/>
              <a:ext cx="90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Rectangle 8">
              <a:extLst>
                <a:ext uri="{FF2B5EF4-FFF2-40B4-BE49-F238E27FC236}">
                  <a16:creationId xmlns:a16="http://schemas.microsoft.com/office/drawing/2014/main" id="{53928476-C38C-492A-8FFB-6C7C43F79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4486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Rectangle 9">
              <a:extLst>
                <a:ext uri="{FF2B5EF4-FFF2-40B4-BE49-F238E27FC236}">
                  <a16:creationId xmlns:a16="http://schemas.microsoft.com/office/drawing/2014/main" id="{BA9F4687-932F-4AD6-A848-DEB7652AB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4032"/>
              <a:ext cx="34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Rectangle 10">
              <a:extLst>
                <a:ext uri="{FF2B5EF4-FFF2-40B4-BE49-F238E27FC236}">
                  <a16:creationId xmlns:a16="http://schemas.microsoft.com/office/drawing/2014/main" id="{F438413E-DFD9-4EF4-B91C-1322C725F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527"/>
              <a:ext cx="68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Rectangle 11">
              <a:extLst>
                <a:ext uri="{FF2B5EF4-FFF2-40B4-BE49-F238E27FC236}">
                  <a16:creationId xmlns:a16="http://schemas.microsoft.com/office/drawing/2014/main" id="{4FF3D7F2-A389-469E-A89A-02493A9BE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754"/>
              <a:ext cx="567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Rectangle 12">
              <a:extLst>
                <a:ext uri="{FF2B5EF4-FFF2-40B4-BE49-F238E27FC236}">
                  <a16:creationId xmlns:a16="http://schemas.microsoft.com/office/drawing/2014/main" id="{7026ADF9-A42D-42E0-A1A9-630F720D4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" y="6300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Rectangle 13">
              <a:extLst>
                <a:ext uri="{FF2B5EF4-FFF2-40B4-BE49-F238E27FC236}">
                  <a16:creationId xmlns:a16="http://schemas.microsoft.com/office/drawing/2014/main" id="{EA82A4DF-5537-4222-9D40-7B9BDAC80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960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Rectangle 14">
              <a:extLst>
                <a:ext uri="{FF2B5EF4-FFF2-40B4-BE49-F238E27FC236}">
                  <a16:creationId xmlns:a16="http://schemas.microsoft.com/office/drawing/2014/main" id="{86830061-D7D0-4F17-A4FB-B1977A1CE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620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Rectangle 15">
              <a:extLst>
                <a:ext uri="{FF2B5EF4-FFF2-40B4-BE49-F238E27FC236}">
                  <a16:creationId xmlns:a16="http://schemas.microsoft.com/office/drawing/2014/main" id="{0203EA67-E720-4D84-B09F-FC95E945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620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Rectangle 16">
              <a:extLst>
                <a:ext uri="{FF2B5EF4-FFF2-40B4-BE49-F238E27FC236}">
                  <a16:creationId xmlns:a16="http://schemas.microsoft.com/office/drawing/2014/main" id="{851C1869-13AB-464B-A777-629599974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6300"/>
              <a:ext cx="68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Rectangle 17">
              <a:extLst>
                <a:ext uri="{FF2B5EF4-FFF2-40B4-BE49-F238E27FC236}">
                  <a16:creationId xmlns:a16="http://schemas.microsoft.com/office/drawing/2014/main" id="{00326F29-BCCB-446B-818D-EEB0FACC1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Rectangle 18">
              <a:extLst>
                <a:ext uri="{FF2B5EF4-FFF2-40B4-BE49-F238E27FC236}">
                  <a16:creationId xmlns:a16="http://schemas.microsoft.com/office/drawing/2014/main" id="{5484E47E-453F-407C-9930-73742B6D2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4599"/>
              <a:ext cx="567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Rectangle 19">
              <a:extLst>
                <a:ext uri="{FF2B5EF4-FFF2-40B4-BE49-F238E27FC236}">
                  <a16:creationId xmlns:a16="http://schemas.microsoft.com/office/drawing/2014/main" id="{91714043-F9AB-4E69-99D1-CD3CC79A6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053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Rectangle 20">
              <a:extLst>
                <a:ext uri="{FF2B5EF4-FFF2-40B4-BE49-F238E27FC236}">
                  <a16:creationId xmlns:a16="http://schemas.microsoft.com/office/drawing/2014/main" id="{AF4810EB-5DAA-4F39-A163-B7F575700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053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Rectangle 21">
              <a:extLst>
                <a:ext uri="{FF2B5EF4-FFF2-40B4-BE49-F238E27FC236}">
                  <a16:creationId xmlns:a16="http://schemas.microsoft.com/office/drawing/2014/main" id="{39DF8458-44C7-4927-937D-75BA4ACAB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4486"/>
              <a:ext cx="68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Rectangle 22">
              <a:extLst>
                <a:ext uri="{FF2B5EF4-FFF2-40B4-BE49-F238E27FC236}">
                  <a16:creationId xmlns:a16="http://schemas.microsoft.com/office/drawing/2014/main" id="{3176C241-12E8-4E02-BFDC-CCE59360B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145"/>
              <a:ext cx="793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Rectangle 23">
              <a:extLst>
                <a:ext uri="{FF2B5EF4-FFF2-40B4-BE49-F238E27FC236}">
                  <a16:creationId xmlns:a16="http://schemas.microsoft.com/office/drawing/2014/main" id="{1629C461-2102-4545-8536-53B892119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4145"/>
              <a:ext cx="113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Rectangle 24">
              <a:extLst>
                <a:ext uri="{FF2B5EF4-FFF2-40B4-BE49-F238E27FC236}">
                  <a16:creationId xmlns:a16="http://schemas.microsoft.com/office/drawing/2014/main" id="{F734DE53-EC68-4CB8-9BB6-0169893F4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352"/>
              <a:ext cx="1020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Rectangle 25">
              <a:extLst>
                <a:ext uri="{FF2B5EF4-FFF2-40B4-BE49-F238E27FC236}">
                  <a16:creationId xmlns:a16="http://schemas.microsoft.com/office/drawing/2014/main" id="{A7EDA8DE-78FF-4B90-8E90-B8BC96146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3352"/>
              <a:ext cx="907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Rectangle 26">
              <a:extLst>
                <a:ext uri="{FF2B5EF4-FFF2-40B4-BE49-F238E27FC236}">
                  <a16:creationId xmlns:a16="http://schemas.microsoft.com/office/drawing/2014/main" id="{27666A34-11E6-40FD-9AF1-33C7147FA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3352"/>
              <a:ext cx="45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Rectangle 27">
              <a:extLst>
                <a:ext uri="{FF2B5EF4-FFF2-40B4-BE49-F238E27FC236}">
                  <a16:creationId xmlns:a16="http://schemas.microsoft.com/office/drawing/2014/main" id="{723CBFA5-9CAC-4B90-B4DA-C4B606C9A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3011"/>
              <a:ext cx="45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Rectangle 28">
              <a:extLst>
                <a:ext uri="{FF2B5EF4-FFF2-40B4-BE49-F238E27FC236}">
                  <a16:creationId xmlns:a16="http://schemas.microsoft.com/office/drawing/2014/main" id="{D0F32FA0-BE89-4D18-A5F9-5A29E160F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011"/>
              <a:ext cx="681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Rectangle 29">
              <a:extLst>
                <a:ext uri="{FF2B5EF4-FFF2-40B4-BE49-F238E27FC236}">
                  <a16:creationId xmlns:a16="http://schemas.microsoft.com/office/drawing/2014/main" id="{80F6A14C-8DFA-442D-A6FF-C22E9E0A8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785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Rectangle 30">
              <a:extLst>
                <a:ext uri="{FF2B5EF4-FFF2-40B4-BE49-F238E27FC236}">
                  <a16:creationId xmlns:a16="http://schemas.microsoft.com/office/drawing/2014/main" id="{883569CB-CB21-4078-AFAF-733C5E385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084"/>
              <a:ext cx="794" cy="192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Rectangle 31">
              <a:extLst>
                <a:ext uri="{FF2B5EF4-FFF2-40B4-BE49-F238E27FC236}">
                  <a16:creationId xmlns:a16="http://schemas.microsoft.com/office/drawing/2014/main" id="{0BB784AF-A0C6-49CA-AA4F-1046A6DD8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764"/>
              <a:ext cx="79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Rectangle 32">
              <a:extLst>
                <a:ext uri="{FF2B5EF4-FFF2-40B4-BE49-F238E27FC236}">
                  <a16:creationId xmlns:a16="http://schemas.microsoft.com/office/drawing/2014/main" id="{B8EC468E-3E9C-42D8-851C-ABBA56ACE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403"/>
              <a:ext cx="680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Rectangle 33">
              <a:extLst>
                <a:ext uri="{FF2B5EF4-FFF2-40B4-BE49-F238E27FC236}">
                  <a16:creationId xmlns:a16="http://schemas.microsoft.com/office/drawing/2014/main" id="{3AD248A9-3E95-4FB1-9003-5033DB3D6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764"/>
              <a:ext cx="680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Rectangle 34">
              <a:extLst>
                <a:ext uri="{FF2B5EF4-FFF2-40B4-BE49-F238E27FC236}">
                  <a16:creationId xmlns:a16="http://schemas.microsoft.com/office/drawing/2014/main" id="{98510428-5A81-4C83-AA77-0302B745F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1084"/>
              <a:ext cx="90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Rectangle 35">
              <a:extLst>
                <a:ext uri="{FF2B5EF4-FFF2-40B4-BE49-F238E27FC236}">
                  <a16:creationId xmlns:a16="http://schemas.microsoft.com/office/drawing/2014/main" id="{3D078CBE-470A-49EC-BECF-29DFA617D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517"/>
              <a:ext cx="1134" cy="56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Rectangle 36">
              <a:extLst>
                <a:ext uri="{FF2B5EF4-FFF2-40B4-BE49-F238E27FC236}">
                  <a16:creationId xmlns:a16="http://schemas.microsoft.com/office/drawing/2014/main" id="{DB9AF7DC-306D-4304-BC86-802253364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3578"/>
              <a:ext cx="567" cy="1022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Rectangle 37">
              <a:extLst>
                <a:ext uri="{FF2B5EF4-FFF2-40B4-BE49-F238E27FC236}">
                  <a16:creationId xmlns:a16="http://schemas.microsoft.com/office/drawing/2014/main" id="{212627E8-E846-4832-B048-A4386EB81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6073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Rectangle 38">
              <a:extLst>
                <a:ext uri="{FF2B5EF4-FFF2-40B4-BE49-F238E27FC236}">
                  <a16:creationId xmlns:a16="http://schemas.microsoft.com/office/drawing/2014/main" id="{755415E9-5388-42DE-AC36-224B41227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5166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Rectangle 39">
              <a:extLst>
                <a:ext uri="{FF2B5EF4-FFF2-40B4-BE49-F238E27FC236}">
                  <a16:creationId xmlns:a16="http://schemas.microsoft.com/office/drawing/2014/main" id="{7542EBAD-AD2B-4ED0-95F8-C82FF1DA6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5166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Rectangle 40">
              <a:extLst>
                <a:ext uri="{FF2B5EF4-FFF2-40B4-BE49-F238E27FC236}">
                  <a16:creationId xmlns:a16="http://schemas.microsoft.com/office/drawing/2014/main" id="{1C70F49E-B6B8-48A8-81ED-40CE479AC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5166"/>
              <a:ext cx="34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Rectangle 41">
              <a:extLst>
                <a:ext uri="{FF2B5EF4-FFF2-40B4-BE49-F238E27FC236}">
                  <a16:creationId xmlns:a16="http://schemas.microsoft.com/office/drawing/2014/main" id="{FE239370-10E3-43F6-83B4-A8E3847DD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" y="5166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Rectangle 42">
              <a:extLst>
                <a:ext uri="{FF2B5EF4-FFF2-40B4-BE49-F238E27FC236}">
                  <a16:creationId xmlns:a16="http://schemas.microsoft.com/office/drawing/2014/main" id="{C069A8CC-F4C4-4B9E-86CA-AF6FEFA31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4599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Rectangle 43">
              <a:extLst>
                <a:ext uri="{FF2B5EF4-FFF2-40B4-BE49-F238E27FC236}">
                  <a16:creationId xmlns:a16="http://schemas.microsoft.com/office/drawing/2014/main" id="{FC8BE5B7-4FAB-49AA-96A8-B999E6B8B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599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Rectangle 44">
              <a:extLst>
                <a:ext uri="{FF2B5EF4-FFF2-40B4-BE49-F238E27FC236}">
                  <a16:creationId xmlns:a16="http://schemas.microsoft.com/office/drawing/2014/main" id="{432769D3-A19E-47F4-AB8D-32F67C081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4599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Rectangle 45">
              <a:extLst>
                <a:ext uri="{FF2B5EF4-FFF2-40B4-BE49-F238E27FC236}">
                  <a16:creationId xmlns:a16="http://schemas.microsoft.com/office/drawing/2014/main" id="{A8F4A9C4-7E6C-4C90-B46C-4795F1460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805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Rectangle 46">
              <a:extLst>
                <a:ext uri="{FF2B5EF4-FFF2-40B4-BE49-F238E27FC236}">
                  <a16:creationId xmlns:a16="http://schemas.microsoft.com/office/drawing/2014/main" id="{533025F1-4FCD-4BC5-AE81-EC6CE5FCE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4032"/>
              <a:ext cx="34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7" name="Group 49">
            <a:extLst>
              <a:ext uri="{FF2B5EF4-FFF2-40B4-BE49-F238E27FC236}">
                <a16:creationId xmlns:a16="http://schemas.microsoft.com/office/drawing/2014/main" id="{B6BC39F4-3745-4F06-BAD8-288E29E473E7}"/>
              </a:ext>
            </a:extLst>
          </p:cNvPr>
          <p:cNvGrpSpPr>
            <a:grpSpLocks/>
          </p:cNvGrpSpPr>
          <p:nvPr/>
        </p:nvGrpSpPr>
        <p:grpSpPr bwMode="auto">
          <a:xfrm>
            <a:off x="4084638" y="10294938"/>
            <a:ext cx="530225" cy="133350"/>
            <a:chOff x="1152" y="459"/>
            <a:chExt cx="334" cy="84"/>
          </a:xfrm>
        </p:grpSpPr>
        <p:sp>
          <p:nvSpPr>
            <p:cNvPr id="22578" name="WordArt 50">
              <a:extLst>
                <a:ext uri="{FF2B5EF4-FFF2-40B4-BE49-F238E27FC236}">
                  <a16:creationId xmlns:a16="http://schemas.microsoft.com/office/drawing/2014/main" id="{28D2F4F5-3F72-436F-AD20-2593972DED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2" y="45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  <p:sp>
          <p:nvSpPr>
            <p:cNvPr id="22579" name="WordArt 51">
              <a:extLst>
                <a:ext uri="{FF2B5EF4-FFF2-40B4-BE49-F238E27FC236}">
                  <a16:creationId xmlns:a16="http://schemas.microsoft.com/office/drawing/2014/main" id="{BA6CB033-ADDE-47A3-9521-6791601CD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3" y="46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龍ヶ崎市</a:t>
              </a:r>
            </a:p>
          </p:txBody>
        </p:sp>
      </p:grp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B05B5BA0-C3F5-403F-B611-F7FE0BCE105A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5883275"/>
            <a:ext cx="396875" cy="133350"/>
            <a:chOff x="699" y="459"/>
            <a:chExt cx="250" cy="84"/>
          </a:xfrm>
        </p:grpSpPr>
        <p:sp>
          <p:nvSpPr>
            <p:cNvPr id="22581" name="WordArt 53">
              <a:extLst>
                <a:ext uri="{FF2B5EF4-FFF2-40B4-BE49-F238E27FC236}">
                  <a16:creationId xmlns:a16="http://schemas.microsoft.com/office/drawing/2014/main" id="{81657454-684F-4DCC-93E5-7936C1B748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45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C18FD328-C1D3-4AEB-A0AD-7B6A207266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46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水戸市</a:t>
              </a:r>
            </a:p>
          </p:txBody>
        </p:sp>
      </p:grpSp>
      <p:grpSp>
        <p:nvGrpSpPr>
          <p:cNvPr id="22583" name="Group 55">
            <a:extLst>
              <a:ext uri="{FF2B5EF4-FFF2-40B4-BE49-F238E27FC236}">
                <a16:creationId xmlns:a16="http://schemas.microsoft.com/office/drawing/2014/main" id="{8C10F05F-7910-4BA0-BC32-266E25B7A31C}"/>
              </a:ext>
            </a:extLst>
          </p:cNvPr>
          <p:cNvGrpSpPr>
            <a:grpSpLocks/>
          </p:cNvGrpSpPr>
          <p:nvPr/>
        </p:nvGrpSpPr>
        <p:grpSpPr bwMode="auto">
          <a:xfrm>
            <a:off x="973138" y="8583613"/>
            <a:ext cx="274637" cy="133350"/>
            <a:chOff x="358" y="459"/>
            <a:chExt cx="173" cy="84"/>
          </a:xfrm>
        </p:grpSpPr>
        <p:sp>
          <p:nvSpPr>
            <p:cNvPr id="22584" name="WordArt 56">
              <a:extLst>
                <a:ext uri="{FF2B5EF4-FFF2-40B4-BE49-F238E27FC236}">
                  <a16:creationId xmlns:a16="http://schemas.microsoft.com/office/drawing/2014/main" id="{E289E398-25BF-4488-9311-8A2CD282A2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459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BDF90BAF-9234-4A8A-8EA7-F4D0347886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460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境町</a:t>
              </a:r>
            </a:p>
          </p:txBody>
        </p:sp>
      </p:grpSp>
      <p:grpSp>
        <p:nvGrpSpPr>
          <p:cNvPr id="22586" name="Group 58">
            <a:extLst>
              <a:ext uri="{FF2B5EF4-FFF2-40B4-BE49-F238E27FC236}">
                <a16:creationId xmlns:a16="http://schemas.microsoft.com/office/drawing/2014/main" id="{25AA7492-802E-4CCF-B7D5-B32DEE3CD51F}"/>
              </a:ext>
            </a:extLst>
          </p:cNvPr>
          <p:cNvGrpSpPr>
            <a:grpSpLocks/>
          </p:cNvGrpSpPr>
          <p:nvPr/>
        </p:nvGrpSpPr>
        <p:grpSpPr bwMode="auto">
          <a:xfrm>
            <a:off x="7596188" y="1203325"/>
            <a:ext cx="530225" cy="133350"/>
            <a:chOff x="1159" y="603"/>
            <a:chExt cx="334" cy="84"/>
          </a:xfrm>
        </p:grpSpPr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EEAAA1BA-B74C-4077-9813-CFD5E35208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6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73FEA77E-0D48-4379-A653-0FF93B6C6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6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北茨城市</a:t>
              </a:r>
            </a:p>
          </p:txBody>
        </p:sp>
      </p:grpSp>
      <p:grpSp>
        <p:nvGrpSpPr>
          <p:cNvPr id="22589" name="Group 61">
            <a:extLst>
              <a:ext uri="{FF2B5EF4-FFF2-40B4-BE49-F238E27FC236}">
                <a16:creationId xmlns:a16="http://schemas.microsoft.com/office/drawing/2014/main" id="{F26EC049-1FCA-4E8A-807F-6AC4420ECCC3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8405813"/>
            <a:ext cx="396875" cy="133350"/>
            <a:chOff x="643" y="1424"/>
            <a:chExt cx="250" cy="84"/>
          </a:xfrm>
        </p:grpSpPr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9201879E-D176-4218-8A8D-095CFA089A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14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  <p:sp>
          <p:nvSpPr>
            <p:cNvPr id="22591" name="WordArt 63">
              <a:extLst>
                <a:ext uri="{FF2B5EF4-FFF2-40B4-BE49-F238E27FC236}">
                  <a16:creationId xmlns:a16="http://schemas.microsoft.com/office/drawing/2014/main" id="{8208A07D-1BFE-4698-AE14-008D63FC34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14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土浦市</a:t>
              </a:r>
            </a:p>
          </p:txBody>
        </p:sp>
      </p:grpSp>
      <p:grpSp>
        <p:nvGrpSpPr>
          <p:cNvPr id="22592" name="Group 64">
            <a:extLst>
              <a:ext uri="{FF2B5EF4-FFF2-40B4-BE49-F238E27FC236}">
                <a16:creationId xmlns:a16="http://schemas.microsoft.com/office/drawing/2014/main" id="{503A2CC9-5EF9-4B33-BEF9-1AF74C13DD64}"/>
              </a:ext>
            </a:extLst>
          </p:cNvPr>
          <p:cNvGrpSpPr>
            <a:grpSpLocks/>
          </p:cNvGrpSpPr>
          <p:nvPr/>
        </p:nvGrpSpPr>
        <p:grpSpPr bwMode="auto">
          <a:xfrm>
            <a:off x="3005138" y="8224838"/>
            <a:ext cx="530225" cy="133350"/>
            <a:chOff x="1089" y="1620"/>
            <a:chExt cx="334" cy="84"/>
          </a:xfrm>
        </p:grpSpPr>
        <p:sp>
          <p:nvSpPr>
            <p:cNvPr id="22593" name="WordArt 65">
              <a:extLst>
                <a:ext uri="{FF2B5EF4-FFF2-40B4-BE49-F238E27FC236}">
                  <a16:creationId xmlns:a16="http://schemas.microsoft.com/office/drawing/2014/main" id="{68C5B3D0-71D2-423A-B633-336241F20A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162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  <p:sp>
          <p:nvSpPr>
            <p:cNvPr id="22594" name="WordArt 66">
              <a:extLst>
                <a:ext uri="{FF2B5EF4-FFF2-40B4-BE49-F238E27FC236}">
                  <a16:creationId xmlns:a16="http://schemas.microsoft.com/office/drawing/2014/main" id="{4BFCBB52-D4CB-4E75-8CB2-7EB14F1E89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162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つくば市</a:t>
              </a:r>
            </a:p>
          </p:txBody>
        </p:sp>
      </p:grpSp>
      <p:grpSp>
        <p:nvGrpSpPr>
          <p:cNvPr id="22595" name="Group 67">
            <a:extLst>
              <a:ext uri="{FF2B5EF4-FFF2-40B4-BE49-F238E27FC236}">
                <a16:creationId xmlns:a16="http://schemas.microsoft.com/office/drawing/2014/main" id="{ACD1DD4D-0A5D-41E3-9764-28E51970E2F0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6761163"/>
            <a:ext cx="396875" cy="133350"/>
            <a:chOff x="636" y="1620"/>
            <a:chExt cx="250" cy="84"/>
          </a:xfrm>
        </p:grpSpPr>
        <p:sp>
          <p:nvSpPr>
            <p:cNvPr id="22596" name="WordArt 68">
              <a:extLst>
                <a:ext uri="{FF2B5EF4-FFF2-40B4-BE49-F238E27FC236}">
                  <a16:creationId xmlns:a16="http://schemas.microsoft.com/office/drawing/2014/main" id="{D64185F4-8FCE-42E6-9CC5-FB938941BE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62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A4D6662E-91D0-44A1-B576-2F783D6C8E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62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結城市</a:t>
              </a:r>
            </a:p>
          </p:txBody>
        </p:sp>
      </p:grpSp>
      <p:grpSp>
        <p:nvGrpSpPr>
          <p:cNvPr id="22598" name="Group 70">
            <a:extLst>
              <a:ext uri="{FF2B5EF4-FFF2-40B4-BE49-F238E27FC236}">
                <a16:creationId xmlns:a16="http://schemas.microsoft.com/office/drawing/2014/main" id="{3EF89C44-3069-4EE4-AA99-BC2A7295017C}"/>
              </a:ext>
            </a:extLst>
          </p:cNvPr>
          <p:cNvGrpSpPr>
            <a:grpSpLocks/>
          </p:cNvGrpSpPr>
          <p:nvPr/>
        </p:nvGrpSpPr>
        <p:grpSpPr bwMode="auto">
          <a:xfrm>
            <a:off x="4805363" y="3544888"/>
            <a:ext cx="530225" cy="133350"/>
            <a:chOff x="1159" y="943"/>
            <a:chExt cx="334" cy="84"/>
          </a:xfrm>
        </p:grpSpPr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3B3B3F72-1AE2-47EA-B028-007E89F1D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59" y="9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59C75560-6941-4DF6-9F30-61FF96F656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0" y="9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常陸大宮市</a:t>
              </a:r>
            </a:p>
          </p:txBody>
        </p:sp>
      </p:grpSp>
      <p:grpSp>
        <p:nvGrpSpPr>
          <p:cNvPr id="22601" name="Group 73">
            <a:extLst>
              <a:ext uri="{FF2B5EF4-FFF2-40B4-BE49-F238E27FC236}">
                <a16:creationId xmlns:a16="http://schemas.microsoft.com/office/drawing/2014/main" id="{5B4789CB-BB08-462E-9CE9-536E0FE35C88}"/>
              </a:ext>
            </a:extLst>
          </p:cNvPr>
          <p:cNvGrpSpPr>
            <a:grpSpLocks/>
          </p:cNvGrpSpPr>
          <p:nvPr/>
        </p:nvGrpSpPr>
        <p:grpSpPr bwMode="auto">
          <a:xfrm>
            <a:off x="7302500" y="3722688"/>
            <a:ext cx="396875" cy="133350"/>
            <a:chOff x="706" y="943"/>
            <a:chExt cx="250" cy="84"/>
          </a:xfrm>
        </p:grpSpPr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20985361-4F18-4618-AB5E-6FD0340EB2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9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8879484B-1F53-4C9A-9AF5-47426338F5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9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日立市</a:t>
              </a:r>
            </a:p>
          </p:txBody>
        </p:sp>
      </p:grpSp>
      <p:grpSp>
        <p:nvGrpSpPr>
          <p:cNvPr id="22604" name="Group 76">
            <a:extLst>
              <a:ext uri="{FF2B5EF4-FFF2-40B4-BE49-F238E27FC236}">
                <a16:creationId xmlns:a16="http://schemas.microsoft.com/office/drawing/2014/main" id="{BE1E4711-1569-4723-B492-66CC318F25E3}"/>
              </a:ext>
            </a:extLst>
          </p:cNvPr>
          <p:cNvGrpSpPr>
            <a:grpSpLocks/>
          </p:cNvGrpSpPr>
          <p:nvPr/>
        </p:nvGrpSpPr>
        <p:grpSpPr bwMode="auto">
          <a:xfrm>
            <a:off x="6065838" y="3184525"/>
            <a:ext cx="530225" cy="133350"/>
            <a:chOff x="3024" y="1651"/>
            <a:chExt cx="334" cy="84"/>
          </a:xfrm>
        </p:grpSpPr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78CE3208-1B98-42E2-8B2F-D3F42A52AB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4" y="16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D78E20D4-B993-4052-9A14-EB1C9B8E2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25" y="16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常陸太田市</a:t>
              </a:r>
            </a:p>
          </p:txBody>
        </p:sp>
      </p:grpSp>
      <p:grpSp>
        <p:nvGrpSpPr>
          <p:cNvPr id="22607" name="Group 79">
            <a:extLst>
              <a:ext uri="{FF2B5EF4-FFF2-40B4-BE49-F238E27FC236}">
                <a16:creationId xmlns:a16="http://schemas.microsoft.com/office/drawing/2014/main" id="{8AEE7E94-5F84-4C92-B3D0-888919A164B5}"/>
              </a:ext>
            </a:extLst>
          </p:cNvPr>
          <p:cNvGrpSpPr>
            <a:grpSpLocks/>
          </p:cNvGrpSpPr>
          <p:nvPr/>
        </p:nvGrpSpPr>
        <p:grpSpPr bwMode="auto">
          <a:xfrm>
            <a:off x="7481888" y="9394825"/>
            <a:ext cx="396875" cy="133350"/>
            <a:chOff x="636" y="1961"/>
            <a:chExt cx="250" cy="84"/>
          </a:xfrm>
        </p:grpSpPr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7C93266E-22D1-47EA-830F-EF47CEB3B1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1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E0A33C33-3369-4033-A32A-CC0D2AA63E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1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鹿嶋市</a:t>
              </a:r>
            </a:p>
          </p:txBody>
        </p:sp>
      </p:grpSp>
      <p:grpSp>
        <p:nvGrpSpPr>
          <p:cNvPr id="22610" name="Group 82">
            <a:extLst>
              <a:ext uri="{FF2B5EF4-FFF2-40B4-BE49-F238E27FC236}">
                <a16:creationId xmlns:a16="http://schemas.microsoft.com/office/drawing/2014/main" id="{419F0EC5-8C55-41B7-91DE-62D1F9FF9DF8}"/>
              </a:ext>
            </a:extLst>
          </p:cNvPr>
          <p:cNvGrpSpPr>
            <a:grpSpLocks/>
          </p:cNvGrpSpPr>
          <p:nvPr/>
        </p:nvGrpSpPr>
        <p:grpSpPr bwMode="auto">
          <a:xfrm>
            <a:off x="5256213" y="7504113"/>
            <a:ext cx="530225" cy="133350"/>
            <a:chOff x="1096" y="2105"/>
            <a:chExt cx="334" cy="84"/>
          </a:xfrm>
        </p:grpSpPr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E79B86D5-A8D8-494C-8F3A-CB141F273D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6" y="210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33094281-487C-40A4-8945-B320CE36ED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7" y="210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小美玉市</a:t>
              </a:r>
            </a:p>
          </p:txBody>
        </p:sp>
      </p:grpSp>
      <p:grpSp>
        <p:nvGrpSpPr>
          <p:cNvPr id="22613" name="Group 85">
            <a:extLst>
              <a:ext uri="{FF2B5EF4-FFF2-40B4-BE49-F238E27FC236}">
                <a16:creationId xmlns:a16="http://schemas.microsoft.com/office/drawing/2014/main" id="{A3B13F28-64A9-47B4-821C-815D03594341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9664700"/>
            <a:ext cx="396875" cy="133350"/>
            <a:chOff x="643" y="2105"/>
            <a:chExt cx="250" cy="84"/>
          </a:xfrm>
        </p:grpSpPr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D37F3ADE-054E-4B94-9BE2-9018CEDD11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10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B72D45D1-90BA-4613-8F28-428B01B54A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10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牛久市</a:t>
              </a:r>
            </a:p>
          </p:txBody>
        </p:sp>
      </p:grpSp>
      <p:grpSp>
        <p:nvGrpSpPr>
          <p:cNvPr id="22616" name="Group 88">
            <a:extLst>
              <a:ext uri="{FF2B5EF4-FFF2-40B4-BE49-F238E27FC236}">
                <a16:creationId xmlns:a16="http://schemas.microsoft.com/office/drawing/2014/main" id="{5F46FB36-8E20-4F95-9A0E-B9FFA7847C26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7685088"/>
            <a:ext cx="530225" cy="133350"/>
            <a:chOff x="1089" y="2301"/>
            <a:chExt cx="334" cy="84"/>
          </a:xfrm>
        </p:grpSpPr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1CF03D8B-441F-4300-BB3C-F09EAC7875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30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8A3FE763-E83E-4027-A8F2-E2396101C2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30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八千代町</a:t>
              </a:r>
            </a:p>
          </p:txBody>
        </p:sp>
      </p:grpSp>
      <p:grpSp>
        <p:nvGrpSpPr>
          <p:cNvPr id="22619" name="Group 91">
            <a:extLst>
              <a:ext uri="{FF2B5EF4-FFF2-40B4-BE49-F238E27FC236}">
                <a16:creationId xmlns:a16="http://schemas.microsoft.com/office/drawing/2014/main" id="{E6BB9F0E-5E41-4830-9191-D02C489E5683}"/>
              </a:ext>
            </a:extLst>
          </p:cNvPr>
          <p:cNvGrpSpPr>
            <a:grpSpLocks/>
          </p:cNvGrpSpPr>
          <p:nvPr/>
        </p:nvGrpSpPr>
        <p:grpSpPr bwMode="auto">
          <a:xfrm>
            <a:off x="7481888" y="2193925"/>
            <a:ext cx="396875" cy="133350"/>
            <a:chOff x="699" y="1480"/>
            <a:chExt cx="250" cy="84"/>
          </a:xfrm>
        </p:grpSpPr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34A01228-7BE9-4D6C-8E36-ECD2D0D7AE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4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B71A51C3-AB70-46BC-9E70-28E7230C36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4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高萩市</a:t>
              </a:r>
            </a:p>
          </p:txBody>
        </p:sp>
      </p:grpSp>
      <p:grpSp>
        <p:nvGrpSpPr>
          <p:cNvPr id="22622" name="Group 94">
            <a:extLst>
              <a:ext uri="{FF2B5EF4-FFF2-40B4-BE49-F238E27FC236}">
                <a16:creationId xmlns:a16="http://schemas.microsoft.com/office/drawing/2014/main" id="{A72E72B9-CF31-45DE-ABE1-6C45FFE59DA6}"/>
              </a:ext>
            </a:extLst>
          </p:cNvPr>
          <p:cNvGrpSpPr>
            <a:grpSpLocks/>
          </p:cNvGrpSpPr>
          <p:nvPr/>
        </p:nvGrpSpPr>
        <p:grpSpPr bwMode="auto">
          <a:xfrm>
            <a:off x="641350" y="7683500"/>
            <a:ext cx="396875" cy="133350"/>
            <a:chOff x="643" y="2445"/>
            <a:chExt cx="250" cy="84"/>
          </a:xfrm>
        </p:grpSpPr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0AD127EE-8EE1-4EFF-9276-E7B3600C4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244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41066464-14AD-4C71-9590-C16230114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244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古河市</a:t>
              </a:r>
            </a:p>
          </p:txBody>
        </p:sp>
      </p:grpSp>
      <p:grpSp>
        <p:nvGrpSpPr>
          <p:cNvPr id="22625" name="Group 97">
            <a:extLst>
              <a:ext uri="{FF2B5EF4-FFF2-40B4-BE49-F238E27FC236}">
                <a16:creationId xmlns:a16="http://schemas.microsoft.com/office/drawing/2014/main" id="{630C7CFE-A08E-471D-BB77-C74C82C87670}"/>
              </a:ext>
            </a:extLst>
          </p:cNvPr>
          <p:cNvGrpSpPr>
            <a:grpSpLocks/>
          </p:cNvGrpSpPr>
          <p:nvPr/>
        </p:nvGrpSpPr>
        <p:grpSpPr bwMode="auto">
          <a:xfrm>
            <a:off x="6043613" y="4983163"/>
            <a:ext cx="396875" cy="133350"/>
            <a:chOff x="699" y="1819"/>
            <a:chExt cx="250" cy="84"/>
          </a:xfrm>
        </p:grpSpPr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771A3ECE-A150-49D6-A2DB-DD6991BDBF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9CCDB01B-CDB6-490A-B664-07C0FC79DB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那珂市</a:t>
              </a:r>
            </a:p>
          </p:txBody>
        </p:sp>
      </p:grpSp>
      <p:grpSp>
        <p:nvGrpSpPr>
          <p:cNvPr id="22628" name="Group 100">
            <a:extLst>
              <a:ext uri="{FF2B5EF4-FFF2-40B4-BE49-F238E27FC236}">
                <a16:creationId xmlns:a16="http://schemas.microsoft.com/office/drawing/2014/main" id="{7D76CC6A-BF5D-4080-A5B1-86DBBD561F56}"/>
              </a:ext>
            </a:extLst>
          </p:cNvPr>
          <p:cNvGrpSpPr>
            <a:grpSpLocks/>
          </p:cNvGrpSpPr>
          <p:nvPr/>
        </p:nvGrpSpPr>
        <p:grpSpPr bwMode="auto">
          <a:xfrm>
            <a:off x="6786563" y="5794375"/>
            <a:ext cx="708025" cy="133350"/>
            <a:chOff x="1161" y="1625"/>
            <a:chExt cx="446" cy="84"/>
          </a:xfrm>
        </p:grpSpPr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99723866-5416-4519-87CD-6DE36BE2E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1" y="162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164763BD-9082-4BD8-B6F6-B1CBDA2158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62" y="162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ひたちなか市</a:t>
              </a:r>
            </a:p>
          </p:txBody>
        </p:sp>
      </p:grpSp>
      <p:grpSp>
        <p:nvGrpSpPr>
          <p:cNvPr id="22631" name="Group 103">
            <a:extLst>
              <a:ext uri="{FF2B5EF4-FFF2-40B4-BE49-F238E27FC236}">
                <a16:creationId xmlns:a16="http://schemas.microsoft.com/office/drawing/2014/main" id="{B27E6375-4E57-42E2-B6D3-EDDA6350E99E}"/>
              </a:ext>
            </a:extLst>
          </p:cNvPr>
          <p:cNvGrpSpPr>
            <a:grpSpLocks/>
          </p:cNvGrpSpPr>
          <p:nvPr/>
        </p:nvGrpSpPr>
        <p:grpSpPr bwMode="auto">
          <a:xfrm>
            <a:off x="4897438" y="8380413"/>
            <a:ext cx="708025" cy="133350"/>
            <a:chOff x="1089" y="2641"/>
            <a:chExt cx="446" cy="84"/>
          </a:xfrm>
        </p:grpSpPr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7B1CF936-0006-4147-9C02-AE9B4C9ED9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9" y="2641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00981B55-5609-4372-92F5-F6B9872AC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0" y="2642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かすみがうら市</a:t>
              </a:r>
            </a:p>
          </p:txBody>
        </p:sp>
      </p:grpSp>
      <p:grpSp>
        <p:nvGrpSpPr>
          <p:cNvPr id="22634" name="Group 106">
            <a:extLst>
              <a:ext uri="{FF2B5EF4-FFF2-40B4-BE49-F238E27FC236}">
                <a16:creationId xmlns:a16="http://schemas.microsoft.com/office/drawing/2014/main" id="{84CF4834-7C4C-4998-88EA-73237A5DBE07}"/>
              </a:ext>
            </a:extLst>
          </p:cNvPr>
          <p:cNvGrpSpPr>
            <a:grpSpLocks/>
          </p:cNvGrpSpPr>
          <p:nvPr/>
        </p:nvGrpSpPr>
        <p:grpSpPr bwMode="auto">
          <a:xfrm>
            <a:off x="2916238" y="9574213"/>
            <a:ext cx="708025" cy="133350"/>
            <a:chOff x="1098" y="2785"/>
            <a:chExt cx="446" cy="84"/>
          </a:xfrm>
        </p:grpSpPr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4833A6B2-8671-4480-B515-E689FF80E5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8" y="2785"/>
              <a:ext cx="445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8289BED7-A556-4159-92C6-D09DB8CB97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99" y="2786"/>
              <a:ext cx="445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つくばみらい市</a:t>
              </a:r>
            </a:p>
          </p:txBody>
        </p:sp>
      </p:grpSp>
      <p:grpSp>
        <p:nvGrpSpPr>
          <p:cNvPr id="22637" name="Group 109">
            <a:extLst>
              <a:ext uri="{FF2B5EF4-FFF2-40B4-BE49-F238E27FC236}">
                <a16:creationId xmlns:a16="http://schemas.microsoft.com/office/drawing/2014/main" id="{13FF2F8F-BBD9-440D-87EA-11346991B192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8853488"/>
            <a:ext cx="396875" cy="133350"/>
            <a:chOff x="643" y="3948"/>
            <a:chExt cx="250" cy="84"/>
          </a:xfrm>
        </p:grpSpPr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977448C2-3726-4A50-94ED-EB9FF7BD2D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94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DB29605C-C3DE-4D26-935C-7A32EA4EB5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94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常総市</a:t>
              </a:r>
            </a:p>
          </p:txBody>
        </p:sp>
      </p:grpSp>
      <p:grpSp>
        <p:nvGrpSpPr>
          <p:cNvPr id="22640" name="Group 112">
            <a:extLst>
              <a:ext uri="{FF2B5EF4-FFF2-40B4-BE49-F238E27FC236}">
                <a16:creationId xmlns:a16="http://schemas.microsoft.com/office/drawing/2014/main" id="{CA736A3D-2954-47D4-B966-F4B307D03958}"/>
              </a:ext>
            </a:extLst>
          </p:cNvPr>
          <p:cNvGrpSpPr>
            <a:grpSpLocks/>
          </p:cNvGrpSpPr>
          <p:nvPr/>
        </p:nvGrpSpPr>
        <p:grpSpPr bwMode="auto">
          <a:xfrm>
            <a:off x="6853238" y="6694488"/>
            <a:ext cx="396875" cy="133350"/>
            <a:chOff x="636" y="2980"/>
            <a:chExt cx="250" cy="84"/>
          </a:xfrm>
        </p:grpSpPr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FB584914-7F46-46D1-809A-5B56DEAC00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8ACF2DA0-C220-4806-B913-FE08A8ECC0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大洗町</a:t>
              </a:r>
            </a:p>
          </p:txBody>
        </p:sp>
      </p:grpSp>
      <p:grpSp>
        <p:nvGrpSpPr>
          <p:cNvPr id="22643" name="Group 115">
            <a:extLst>
              <a:ext uri="{FF2B5EF4-FFF2-40B4-BE49-F238E27FC236}">
                <a16:creationId xmlns:a16="http://schemas.microsoft.com/office/drawing/2014/main" id="{CED07993-472C-41E9-9BEA-86A16A53C14D}"/>
              </a:ext>
            </a:extLst>
          </p:cNvPr>
          <p:cNvGrpSpPr>
            <a:grpSpLocks/>
          </p:cNvGrpSpPr>
          <p:nvPr/>
        </p:nvGrpSpPr>
        <p:grpSpPr bwMode="auto">
          <a:xfrm>
            <a:off x="6942138" y="4984750"/>
            <a:ext cx="396875" cy="133350"/>
            <a:chOff x="706" y="2303"/>
            <a:chExt cx="250" cy="84"/>
          </a:xfrm>
        </p:grpSpPr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6F008BCB-6030-4215-B47A-6F7799C5E5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BBBC7178-6E50-48A4-9A62-5C10EF1A51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東海村</a:t>
              </a:r>
            </a:p>
          </p:txBody>
        </p:sp>
      </p:grpSp>
      <p:grpSp>
        <p:nvGrpSpPr>
          <p:cNvPr id="22646" name="Group 118">
            <a:extLst>
              <a:ext uri="{FF2B5EF4-FFF2-40B4-BE49-F238E27FC236}">
                <a16:creationId xmlns:a16="http://schemas.microsoft.com/office/drawing/2014/main" id="{C8954525-FBE3-4B25-AD56-FD5485B907B3}"/>
              </a:ext>
            </a:extLst>
          </p:cNvPr>
          <p:cNvGrpSpPr>
            <a:grpSpLocks/>
          </p:cNvGrpSpPr>
          <p:nvPr/>
        </p:nvGrpSpPr>
        <p:grpSpPr bwMode="auto">
          <a:xfrm>
            <a:off x="5143500" y="10564813"/>
            <a:ext cx="396875" cy="133350"/>
            <a:chOff x="636" y="3321"/>
            <a:chExt cx="250" cy="84"/>
          </a:xfrm>
        </p:grpSpPr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792B31D6-5875-4CC4-837A-DCACF8E3FE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0F79675D-372F-4219-923C-A476A53A98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河内町</a:t>
              </a:r>
            </a:p>
          </p:txBody>
        </p:sp>
      </p:grpSp>
      <p:grpSp>
        <p:nvGrpSpPr>
          <p:cNvPr id="22649" name="Group 121">
            <a:extLst>
              <a:ext uri="{FF2B5EF4-FFF2-40B4-BE49-F238E27FC236}">
                <a16:creationId xmlns:a16="http://schemas.microsoft.com/office/drawing/2014/main" id="{A21D083D-663D-4548-A0DC-6DEE2D50762C}"/>
              </a:ext>
            </a:extLst>
          </p:cNvPr>
          <p:cNvGrpSpPr>
            <a:grpSpLocks/>
          </p:cNvGrpSpPr>
          <p:nvPr/>
        </p:nvGrpSpPr>
        <p:grpSpPr bwMode="auto">
          <a:xfrm>
            <a:off x="5053013" y="9124950"/>
            <a:ext cx="396875" cy="133350"/>
            <a:chOff x="643" y="3465"/>
            <a:chExt cx="250" cy="84"/>
          </a:xfrm>
        </p:grpSpPr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798B813A-6AA8-4353-BCF9-F46A19159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C38FAF4A-10B3-41F4-A796-B5468F368C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美浦村</a:t>
              </a:r>
            </a:p>
          </p:txBody>
        </p:sp>
      </p:grpSp>
      <p:grpSp>
        <p:nvGrpSpPr>
          <p:cNvPr id="22652" name="Group 124">
            <a:extLst>
              <a:ext uri="{FF2B5EF4-FFF2-40B4-BE49-F238E27FC236}">
                <a16:creationId xmlns:a16="http://schemas.microsoft.com/office/drawing/2014/main" id="{8408DF87-5507-4761-9CC2-757B482BA7E4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1654175"/>
            <a:ext cx="396875" cy="133350"/>
            <a:chOff x="699" y="2840"/>
            <a:chExt cx="250" cy="84"/>
          </a:xfrm>
        </p:grpSpPr>
        <p:sp>
          <p:nvSpPr>
            <p:cNvPr id="22653" name="WordArt 125">
              <a:extLst>
                <a:ext uri="{FF2B5EF4-FFF2-40B4-BE49-F238E27FC236}">
                  <a16:creationId xmlns:a16="http://schemas.microsoft.com/office/drawing/2014/main" id="{9A037691-269A-4D30-8517-22797DE76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8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DE546C94-D751-4452-9D20-45766B9F1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8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大子町</a:t>
              </a:r>
            </a:p>
          </p:txBody>
        </p:sp>
      </p:grpSp>
      <p:grpSp>
        <p:nvGrpSpPr>
          <p:cNvPr id="22655" name="Group 127">
            <a:extLst>
              <a:ext uri="{FF2B5EF4-FFF2-40B4-BE49-F238E27FC236}">
                <a16:creationId xmlns:a16="http://schemas.microsoft.com/office/drawing/2014/main" id="{08AF682A-4923-4C25-8ED1-B4D78B6F086E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11014075"/>
            <a:ext cx="396875" cy="133350"/>
            <a:chOff x="706" y="2984"/>
            <a:chExt cx="250" cy="84"/>
          </a:xfrm>
        </p:grpSpPr>
        <p:sp>
          <p:nvSpPr>
            <p:cNvPr id="22656" name="WordArt 128">
              <a:extLst>
                <a:ext uri="{FF2B5EF4-FFF2-40B4-BE49-F238E27FC236}">
                  <a16:creationId xmlns:a16="http://schemas.microsoft.com/office/drawing/2014/main" id="{9614E6F8-462C-4AAB-A32D-74622B288B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C764448B-C91C-4A44-A6A1-C5B1DB3F2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神栖市</a:t>
              </a:r>
            </a:p>
          </p:txBody>
        </p:sp>
      </p:grpSp>
      <p:grpSp>
        <p:nvGrpSpPr>
          <p:cNvPr id="22658" name="Group 130">
            <a:extLst>
              <a:ext uri="{FF2B5EF4-FFF2-40B4-BE49-F238E27FC236}">
                <a16:creationId xmlns:a16="http://schemas.microsoft.com/office/drawing/2014/main" id="{5412FB3A-5F8D-4638-8D19-335AC56F9142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7234238"/>
            <a:ext cx="396875" cy="133350"/>
            <a:chOff x="329" y="1140"/>
            <a:chExt cx="250" cy="84"/>
          </a:xfrm>
        </p:grpSpPr>
        <p:sp>
          <p:nvSpPr>
            <p:cNvPr id="22659" name="WordArt 131">
              <a:extLst>
                <a:ext uri="{FF2B5EF4-FFF2-40B4-BE49-F238E27FC236}">
                  <a16:creationId xmlns:a16="http://schemas.microsoft.com/office/drawing/2014/main" id="{85BD7FE3-1A9D-4321-B98B-4870E0E695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8A5E687F-2DBC-4879-AF38-FC3BE1E64B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石岡市</a:t>
              </a:r>
            </a:p>
          </p:txBody>
        </p:sp>
      </p:grpSp>
      <p:grpSp>
        <p:nvGrpSpPr>
          <p:cNvPr id="22661" name="Group 133">
            <a:extLst>
              <a:ext uri="{FF2B5EF4-FFF2-40B4-BE49-F238E27FC236}">
                <a16:creationId xmlns:a16="http://schemas.microsoft.com/office/drawing/2014/main" id="{C9E07DAB-6A16-44CD-AB6A-5223AAB14C4D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9844088"/>
            <a:ext cx="396875" cy="133350"/>
            <a:chOff x="4270" y="6186"/>
            <a:chExt cx="250" cy="84"/>
          </a:xfrm>
        </p:grpSpPr>
        <p:sp>
          <p:nvSpPr>
            <p:cNvPr id="22662" name="WordArt 134">
              <a:extLst>
                <a:ext uri="{FF2B5EF4-FFF2-40B4-BE49-F238E27FC236}">
                  <a16:creationId xmlns:a16="http://schemas.microsoft.com/office/drawing/2014/main" id="{FA4A0B49-18CD-4524-A76D-B1118398EF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70" y="61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潮来市</a:t>
              </a:r>
            </a:p>
          </p:txBody>
        </p:sp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440877DD-3616-4478-91B0-D2A6225180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71" y="61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潮来市</a:t>
              </a:r>
            </a:p>
          </p:txBody>
        </p:sp>
      </p:grpSp>
      <p:grpSp>
        <p:nvGrpSpPr>
          <p:cNvPr id="22664" name="Group 136">
            <a:extLst>
              <a:ext uri="{FF2B5EF4-FFF2-40B4-BE49-F238E27FC236}">
                <a16:creationId xmlns:a16="http://schemas.microsoft.com/office/drawing/2014/main" id="{DDF3E5D5-1475-45BC-A8E3-D2272299C1B0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9844088"/>
            <a:ext cx="396875" cy="133350"/>
            <a:chOff x="266" y="3465"/>
            <a:chExt cx="250" cy="84"/>
          </a:xfrm>
        </p:grpSpPr>
        <p:sp>
          <p:nvSpPr>
            <p:cNvPr id="22665" name="WordArt 137">
              <a:extLst>
                <a:ext uri="{FF2B5EF4-FFF2-40B4-BE49-F238E27FC236}">
                  <a16:creationId xmlns:a16="http://schemas.microsoft.com/office/drawing/2014/main" id="{E5C358DD-F2A4-4A29-8C74-6845821231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78400362-8BC6-457B-B1E9-7783BAA807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守谷市</a:t>
              </a:r>
            </a:p>
          </p:txBody>
        </p:sp>
      </p:grpSp>
      <p:grpSp>
        <p:nvGrpSpPr>
          <p:cNvPr id="22667" name="Group 139">
            <a:extLst>
              <a:ext uri="{FF2B5EF4-FFF2-40B4-BE49-F238E27FC236}">
                <a16:creationId xmlns:a16="http://schemas.microsoft.com/office/drawing/2014/main" id="{B3EB7E27-F8EB-495E-A0F9-C71240FF60C6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10294938"/>
            <a:ext cx="396875" cy="133350"/>
            <a:chOff x="273" y="3609"/>
            <a:chExt cx="250" cy="84"/>
          </a:xfrm>
        </p:grpSpPr>
        <p:sp>
          <p:nvSpPr>
            <p:cNvPr id="22668" name="WordArt 140">
              <a:extLst>
                <a:ext uri="{FF2B5EF4-FFF2-40B4-BE49-F238E27FC236}">
                  <a16:creationId xmlns:a16="http://schemas.microsoft.com/office/drawing/2014/main" id="{FBB34BB5-E2EC-4E3C-9F9A-8B92AB28CA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6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1A032EF6-701B-479E-9DC9-5BF455A89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6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取手市</a:t>
              </a:r>
            </a:p>
          </p:txBody>
        </p:sp>
      </p:grpSp>
      <p:grpSp>
        <p:nvGrpSpPr>
          <p:cNvPr id="22670" name="Group 142">
            <a:extLst>
              <a:ext uri="{FF2B5EF4-FFF2-40B4-BE49-F238E27FC236}">
                <a16:creationId xmlns:a16="http://schemas.microsoft.com/office/drawing/2014/main" id="{85F5433E-6CA3-4E58-A445-729FDC8B1D2D}"/>
              </a:ext>
            </a:extLst>
          </p:cNvPr>
          <p:cNvGrpSpPr>
            <a:grpSpLocks/>
          </p:cNvGrpSpPr>
          <p:nvPr/>
        </p:nvGrpSpPr>
        <p:grpSpPr bwMode="auto">
          <a:xfrm>
            <a:off x="4332288" y="5884863"/>
            <a:ext cx="396875" cy="133350"/>
            <a:chOff x="329" y="1819"/>
            <a:chExt cx="250" cy="84"/>
          </a:xfrm>
        </p:grpSpPr>
        <p:sp>
          <p:nvSpPr>
            <p:cNvPr id="22671" name="WordArt 143">
              <a:extLst>
                <a:ext uri="{FF2B5EF4-FFF2-40B4-BE49-F238E27FC236}">
                  <a16:creationId xmlns:a16="http://schemas.microsoft.com/office/drawing/2014/main" id="{100C4B74-4BC4-4D55-9AAC-EBE87A720C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8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  <p:sp>
          <p:nvSpPr>
            <p:cNvPr id="22672" name="WordArt 144">
              <a:extLst>
                <a:ext uri="{FF2B5EF4-FFF2-40B4-BE49-F238E27FC236}">
                  <a16:creationId xmlns:a16="http://schemas.microsoft.com/office/drawing/2014/main" id="{EDFD2F20-52F5-47AD-9527-17BA6DF8A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8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笠間市</a:t>
              </a:r>
            </a:p>
          </p:txBody>
        </p:sp>
      </p:grpSp>
      <p:grpSp>
        <p:nvGrpSpPr>
          <p:cNvPr id="22673" name="Group 145">
            <a:extLst>
              <a:ext uri="{FF2B5EF4-FFF2-40B4-BE49-F238E27FC236}">
                <a16:creationId xmlns:a16="http://schemas.microsoft.com/office/drawing/2014/main" id="{ED1C75CD-25AF-49F2-8051-37D4C554C27C}"/>
              </a:ext>
            </a:extLst>
          </p:cNvPr>
          <p:cNvGrpSpPr>
            <a:grpSpLocks/>
          </p:cNvGrpSpPr>
          <p:nvPr/>
        </p:nvGrpSpPr>
        <p:grpSpPr bwMode="auto">
          <a:xfrm>
            <a:off x="3073400" y="6424613"/>
            <a:ext cx="396875" cy="133350"/>
            <a:chOff x="336" y="1963"/>
            <a:chExt cx="250" cy="84"/>
          </a:xfrm>
        </p:grpSpPr>
        <p:sp>
          <p:nvSpPr>
            <p:cNvPr id="22674" name="WordArt 146">
              <a:extLst>
                <a:ext uri="{FF2B5EF4-FFF2-40B4-BE49-F238E27FC236}">
                  <a16:creationId xmlns:a16="http://schemas.microsoft.com/office/drawing/2014/main" id="{5CD66702-81FF-482B-8AAF-13952A68D9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9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  <p:sp>
          <p:nvSpPr>
            <p:cNvPr id="22675" name="WordArt 147">
              <a:extLst>
                <a:ext uri="{FF2B5EF4-FFF2-40B4-BE49-F238E27FC236}">
                  <a16:creationId xmlns:a16="http://schemas.microsoft.com/office/drawing/2014/main" id="{B14E6409-2822-4137-A436-CCC5207BA6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96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桜川市</a:t>
              </a:r>
            </a:p>
          </p:txBody>
        </p:sp>
      </p:grpSp>
      <p:grpSp>
        <p:nvGrpSpPr>
          <p:cNvPr id="22676" name="Group 148">
            <a:extLst>
              <a:ext uri="{FF2B5EF4-FFF2-40B4-BE49-F238E27FC236}">
                <a16:creationId xmlns:a16="http://schemas.microsoft.com/office/drawing/2014/main" id="{C670AA70-4349-4200-BB49-08D7A2BA8B2A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6761163"/>
            <a:ext cx="396875" cy="133350"/>
            <a:chOff x="266" y="2980"/>
            <a:chExt cx="250" cy="84"/>
          </a:xfrm>
        </p:grpSpPr>
        <p:sp>
          <p:nvSpPr>
            <p:cNvPr id="22677" name="WordArt 149">
              <a:extLst>
                <a:ext uri="{FF2B5EF4-FFF2-40B4-BE49-F238E27FC236}">
                  <a16:creationId xmlns:a16="http://schemas.microsoft.com/office/drawing/2014/main" id="{087445D2-2C9F-426B-80E2-79C9200AF4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298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  <p:sp>
          <p:nvSpPr>
            <p:cNvPr id="22678" name="WordArt 150">
              <a:extLst>
                <a:ext uri="{FF2B5EF4-FFF2-40B4-BE49-F238E27FC236}">
                  <a16:creationId xmlns:a16="http://schemas.microsoft.com/office/drawing/2014/main" id="{5C27B5F8-49FB-4BA5-992D-419144C124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298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茨城町</a:t>
              </a:r>
            </a:p>
          </p:txBody>
        </p:sp>
      </p:grpSp>
      <p:grpSp>
        <p:nvGrpSpPr>
          <p:cNvPr id="22679" name="Group 151">
            <a:extLst>
              <a:ext uri="{FF2B5EF4-FFF2-40B4-BE49-F238E27FC236}">
                <a16:creationId xmlns:a16="http://schemas.microsoft.com/office/drawing/2014/main" id="{18894717-D388-4AA7-96B6-941293F3BA4F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4803775"/>
            <a:ext cx="396875" cy="133350"/>
            <a:chOff x="336" y="2303"/>
            <a:chExt cx="250" cy="84"/>
          </a:xfrm>
        </p:grpSpPr>
        <p:sp>
          <p:nvSpPr>
            <p:cNvPr id="22680" name="WordArt 152">
              <a:extLst>
                <a:ext uri="{FF2B5EF4-FFF2-40B4-BE49-F238E27FC236}">
                  <a16:creationId xmlns:a16="http://schemas.microsoft.com/office/drawing/2014/main" id="{64384A08-22BB-4EE7-BE05-99D1BA9491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3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  <p:sp>
          <p:nvSpPr>
            <p:cNvPr id="22681" name="WordArt 153">
              <a:extLst>
                <a:ext uri="{FF2B5EF4-FFF2-40B4-BE49-F238E27FC236}">
                  <a16:creationId xmlns:a16="http://schemas.microsoft.com/office/drawing/2014/main" id="{0D533D57-B788-4E0A-95EA-AB040F5427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3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城里町</a:t>
              </a:r>
            </a:p>
          </p:txBody>
        </p:sp>
      </p:grpSp>
      <p:grpSp>
        <p:nvGrpSpPr>
          <p:cNvPr id="22682" name="Group 154">
            <a:extLst>
              <a:ext uri="{FF2B5EF4-FFF2-40B4-BE49-F238E27FC236}">
                <a16:creationId xmlns:a16="http://schemas.microsoft.com/office/drawing/2014/main" id="{F391C93B-24C1-4834-BC29-8C8F95585DA1}"/>
              </a:ext>
            </a:extLst>
          </p:cNvPr>
          <p:cNvGrpSpPr>
            <a:grpSpLocks/>
          </p:cNvGrpSpPr>
          <p:nvPr/>
        </p:nvGrpSpPr>
        <p:grpSpPr bwMode="auto">
          <a:xfrm>
            <a:off x="4062413" y="9124950"/>
            <a:ext cx="396875" cy="133350"/>
            <a:chOff x="266" y="3321"/>
            <a:chExt cx="250" cy="84"/>
          </a:xfrm>
        </p:grpSpPr>
        <p:sp>
          <p:nvSpPr>
            <p:cNvPr id="22683" name="WordArt 155">
              <a:extLst>
                <a:ext uri="{FF2B5EF4-FFF2-40B4-BE49-F238E27FC236}">
                  <a16:creationId xmlns:a16="http://schemas.microsoft.com/office/drawing/2014/main" id="{469B1791-0509-405F-B50D-F09028B0D2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3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  <p:sp>
          <p:nvSpPr>
            <p:cNvPr id="22684" name="WordArt 156">
              <a:extLst>
                <a:ext uri="{FF2B5EF4-FFF2-40B4-BE49-F238E27FC236}">
                  <a16:creationId xmlns:a16="http://schemas.microsoft.com/office/drawing/2014/main" id="{8833F693-BA1D-423F-B4D6-81A3485FA8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3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阿見町</a:t>
              </a:r>
            </a:p>
          </p:txBody>
        </p:sp>
      </p:grpSp>
      <p:grpSp>
        <p:nvGrpSpPr>
          <p:cNvPr id="22685" name="Group 157">
            <a:extLst>
              <a:ext uri="{FF2B5EF4-FFF2-40B4-BE49-F238E27FC236}">
                <a16:creationId xmlns:a16="http://schemas.microsoft.com/office/drawing/2014/main" id="{F9F9E388-6F21-427A-B929-6ECE00AB5A84}"/>
              </a:ext>
            </a:extLst>
          </p:cNvPr>
          <p:cNvGrpSpPr>
            <a:grpSpLocks/>
          </p:cNvGrpSpPr>
          <p:nvPr/>
        </p:nvGrpSpPr>
        <p:grpSpPr bwMode="auto">
          <a:xfrm>
            <a:off x="6402388" y="7505700"/>
            <a:ext cx="396875" cy="133350"/>
            <a:chOff x="273" y="3465"/>
            <a:chExt cx="250" cy="84"/>
          </a:xfrm>
        </p:grpSpPr>
        <p:sp>
          <p:nvSpPr>
            <p:cNvPr id="22686" name="WordArt 158">
              <a:extLst>
                <a:ext uri="{FF2B5EF4-FFF2-40B4-BE49-F238E27FC236}">
                  <a16:creationId xmlns:a16="http://schemas.microsoft.com/office/drawing/2014/main" id="{B77D504B-60F7-4389-B9EF-79BE0C7F2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" y="346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  <p:sp>
          <p:nvSpPr>
            <p:cNvPr id="22687" name="WordArt 159">
              <a:extLst>
                <a:ext uri="{FF2B5EF4-FFF2-40B4-BE49-F238E27FC236}">
                  <a16:creationId xmlns:a16="http://schemas.microsoft.com/office/drawing/2014/main" id="{8CEEA16F-E49F-4B23-8077-941AF3892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4" y="346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鉾田市</a:t>
              </a:r>
            </a:p>
          </p:txBody>
        </p:sp>
      </p:grpSp>
      <p:grpSp>
        <p:nvGrpSpPr>
          <p:cNvPr id="22688" name="Group 160">
            <a:extLst>
              <a:ext uri="{FF2B5EF4-FFF2-40B4-BE49-F238E27FC236}">
                <a16:creationId xmlns:a16="http://schemas.microsoft.com/office/drawing/2014/main" id="{A3981BC7-F26A-4491-A2AC-F0C1CE38917E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10834688"/>
            <a:ext cx="396875" cy="133350"/>
            <a:chOff x="266" y="3661"/>
            <a:chExt cx="250" cy="84"/>
          </a:xfrm>
        </p:grpSpPr>
        <p:sp>
          <p:nvSpPr>
            <p:cNvPr id="22689" name="WordArt 161">
              <a:extLst>
                <a:ext uri="{FF2B5EF4-FFF2-40B4-BE49-F238E27FC236}">
                  <a16:creationId xmlns:a16="http://schemas.microsoft.com/office/drawing/2014/main" id="{0D04F2CF-24BA-474A-8C8A-8DA3E77EB4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6" y="36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  <p:sp>
          <p:nvSpPr>
            <p:cNvPr id="22690" name="WordArt 162">
              <a:extLst>
                <a:ext uri="{FF2B5EF4-FFF2-40B4-BE49-F238E27FC236}">
                  <a16:creationId xmlns:a16="http://schemas.microsoft.com/office/drawing/2014/main" id="{2B3F59DF-7AEA-4E7F-B4E0-FC58CC4672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" y="36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利根町</a:t>
              </a:r>
            </a:p>
          </p:txBody>
        </p:sp>
      </p:grpSp>
      <p:grpSp>
        <p:nvGrpSpPr>
          <p:cNvPr id="22691" name="Group 163">
            <a:extLst>
              <a:ext uri="{FF2B5EF4-FFF2-40B4-BE49-F238E27FC236}">
                <a16:creationId xmlns:a16="http://schemas.microsoft.com/office/drawing/2014/main" id="{D7B062D0-87BD-4830-8D0D-0CC6C3A29069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8380413"/>
            <a:ext cx="396875" cy="133350"/>
            <a:chOff x="336" y="2984"/>
            <a:chExt cx="250" cy="84"/>
          </a:xfrm>
        </p:grpSpPr>
        <p:sp>
          <p:nvSpPr>
            <p:cNvPr id="22692" name="WordArt 164">
              <a:extLst>
                <a:ext uri="{FF2B5EF4-FFF2-40B4-BE49-F238E27FC236}">
                  <a16:creationId xmlns:a16="http://schemas.microsoft.com/office/drawing/2014/main" id="{7AE7BB8E-712D-4388-80F6-9A414513FA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  <p:sp>
          <p:nvSpPr>
            <p:cNvPr id="22693" name="WordArt 165">
              <a:extLst>
                <a:ext uri="{FF2B5EF4-FFF2-40B4-BE49-F238E27FC236}">
                  <a16:creationId xmlns:a16="http://schemas.microsoft.com/office/drawing/2014/main" id="{DC84F5F8-F97B-41B3-9A72-2355551AA1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五霞町</a:t>
              </a:r>
            </a:p>
          </p:txBody>
        </p:sp>
      </p:grpSp>
      <p:grpSp>
        <p:nvGrpSpPr>
          <p:cNvPr id="22694" name="Group 166">
            <a:extLst>
              <a:ext uri="{FF2B5EF4-FFF2-40B4-BE49-F238E27FC236}">
                <a16:creationId xmlns:a16="http://schemas.microsoft.com/office/drawing/2014/main" id="{17605323-E69E-444B-9AA8-9EC4419FD472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8675688"/>
            <a:ext cx="396875" cy="133350"/>
            <a:chOff x="1060" y="2981"/>
            <a:chExt cx="250" cy="84"/>
          </a:xfrm>
        </p:grpSpPr>
        <p:sp>
          <p:nvSpPr>
            <p:cNvPr id="22695" name="WordArt 167">
              <a:extLst>
                <a:ext uri="{FF2B5EF4-FFF2-40B4-BE49-F238E27FC236}">
                  <a16:creationId xmlns:a16="http://schemas.microsoft.com/office/drawing/2014/main" id="{AACB29F2-8846-4F38-830E-96692CA490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298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  <p:sp>
          <p:nvSpPr>
            <p:cNvPr id="22696" name="WordArt 168">
              <a:extLst>
                <a:ext uri="{FF2B5EF4-FFF2-40B4-BE49-F238E27FC236}">
                  <a16:creationId xmlns:a16="http://schemas.microsoft.com/office/drawing/2014/main" id="{CC4146A1-002F-4B20-B8D6-09DE53544E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298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行方市</a:t>
              </a:r>
            </a:p>
          </p:txBody>
        </p:sp>
      </p:grpSp>
      <p:grpSp>
        <p:nvGrpSpPr>
          <p:cNvPr id="22697" name="Group 169">
            <a:extLst>
              <a:ext uri="{FF2B5EF4-FFF2-40B4-BE49-F238E27FC236}">
                <a16:creationId xmlns:a16="http://schemas.microsoft.com/office/drawing/2014/main" id="{60550CB8-4217-43C8-8FE3-B03406EF652C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9845675"/>
            <a:ext cx="396875" cy="133350"/>
            <a:chOff x="1067" y="3125"/>
            <a:chExt cx="250" cy="84"/>
          </a:xfrm>
        </p:grpSpPr>
        <p:sp>
          <p:nvSpPr>
            <p:cNvPr id="22698" name="WordArt 170">
              <a:extLst>
                <a:ext uri="{FF2B5EF4-FFF2-40B4-BE49-F238E27FC236}">
                  <a16:creationId xmlns:a16="http://schemas.microsoft.com/office/drawing/2014/main" id="{1DF5C02D-F9C2-48B7-BD39-B2E712F4A7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7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  <p:sp>
          <p:nvSpPr>
            <p:cNvPr id="22699" name="WordArt 171">
              <a:extLst>
                <a:ext uri="{FF2B5EF4-FFF2-40B4-BE49-F238E27FC236}">
                  <a16:creationId xmlns:a16="http://schemas.microsoft.com/office/drawing/2014/main" id="{9C98C6F7-56CC-4E65-891D-952EB876E7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8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稲敷市</a:t>
              </a:r>
            </a:p>
          </p:txBody>
        </p:sp>
      </p:grpSp>
      <p:grpSp>
        <p:nvGrpSpPr>
          <p:cNvPr id="22700" name="Group 172">
            <a:extLst>
              <a:ext uri="{FF2B5EF4-FFF2-40B4-BE49-F238E27FC236}">
                <a16:creationId xmlns:a16="http://schemas.microsoft.com/office/drawing/2014/main" id="{C6EA14DB-7299-4040-B03E-1BCA0CF8401B}"/>
              </a:ext>
            </a:extLst>
          </p:cNvPr>
          <p:cNvGrpSpPr>
            <a:grpSpLocks/>
          </p:cNvGrpSpPr>
          <p:nvPr/>
        </p:nvGrpSpPr>
        <p:grpSpPr bwMode="auto">
          <a:xfrm>
            <a:off x="2171700" y="6604000"/>
            <a:ext cx="396875" cy="133350"/>
            <a:chOff x="1060" y="3322"/>
            <a:chExt cx="250" cy="84"/>
          </a:xfrm>
        </p:grpSpPr>
        <p:sp>
          <p:nvSpPr>
            <p:cNvPr id="22701" name="WordArt 173">
              <a:extLst>
                <a:ext uri="{FF2B5EF4-FFF2-40B4-BE49-F238E27FC236}">
                  <a16:creationId xmlns:a16="http://schemas.microsoft.com/office/drawing/2014/main" id="{3532DBC9-093D-492A-8C0F-A17EBEF4D3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0" y="332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  <p:sp>
          <p:nvSpPr>
            <p:cNvPr id="22702" name="WordArt 174">
              <a:extLst>
                <a:ext uri="{FF2B5EF4-FFF2-40B4-BE49-F238E27FC236}">
                  <a16:creationId xmlns:a16="http://schemas.microsoft.com/office/drawing/2014/main" id="{AE526B32-B614-45AE-8982-207BC6CABF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61" y="332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筑西市</a:t>
              </a:r>
            </a:p>
          </p:txBody>
        </p:sp>
      </p:grpSp>
      <p:grpSp>
        <p:nvGrpSpPr>
          <p:cNvPr id="22703" name="Group 175">
            <a:extLst>
              <a:ext uri="{FF2B5EF4-FFF2-40B4-BE49-F238E27FC236}">
                <a16:creationId xmlns:a16="http://schemas.microsoft.com/office/drawing/2014/main" id="{CA1FF615-D536-4D37-B3A5-9E686B8691AA}"/>
              </a:ext>
            </a:extLst>
          </p:cNvPr>
          <p:cNvGrpSpPr>
            <a:grpSpLocks/>
          </p:cNvGrpSpPr>
          <p:nvPr/>
        </p:nvGrpSpPr>
        <p:grpSpPr bwMode="auto">
          <a:xfrm>
            <a:off x="1541463" y="8855075"/>
            <a:ext cx="396875" cy="133350"/>
            <a:chOff x="1130" y="2644"/>
            <a:chExt cx="250" cy="84"/>
          </a:xfrm>
        </p:grpSpPr>
        <p:sp>
          <p:nvSpPr>
            <p:cNvPr id="22704" name="WordArt 176">
              <a:extLst>
                <a:ext uri="{FF2B5EF4-FFF2-40B4-BE49-F238E27FC236}">
                  <a16:creationId xmlns:a16="http://schemas.microsoft.com/office/drawing/2014/main" id="{75BB3C96-8F10-403B-A58B-7770DBAD38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0" y="264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  <p:sp>
          <p:nvSpPr>
            <p:cNvPr id="22705" name="WordArt 177">
              <a:extLst>
                <a:ext uri="{FF2B5EF4-FFF2-40B4-BE49-F238E27FC236}">
                  <a16:creationId xmlns:a16="http://schemas.microsoft.com/office/drawing/2014/main" id="{0D18B9BD-9C8F-4F45-B7AE-9B9EA75874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1" y="264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坂東市</a:t>
              </a:r>
            </a:p>
          </p:txBody>
        </p:sp>
      </p:grpSp>
      <p:grpSp>
        <p:nvGrpSpPr>
          <p:cNvPr id="22706" name="Group 178">
            <a:extLst>
              <a:ext uri="{FF2B5EF4-FFF2-40B4-BE49-F238E27FC236}">
                <a16:creationId xmlns:a16="http://schemas.microsoft.com/office/drawing/2014/main" id="{2D33B7A9-2058-4926-9E0E-A3AA7C66FEF4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7683500"/>
            <a:ext cx="396875" cy="133350"/>
            <a:chOff x="1210" y="3125"/>
            <a:chExt cx="250" cy="84"/>
          </a:xfrm>
        </p:grpSpPr>
        <p:sp>
          <p:nvSpPr>
            <p:cNvPr id="22707" name="WordArt 179">
              <a:extLst>
                <a:ext uri="{FF2B5EF4-FFF2-40B4-BE49-F238E27FC236}">
                  <a16:creationId xmlns:a16="http://schemas.microsoft.com/office/drawing/2014/main" id="{2DB109B6-EE30-485D-96AF-A6B3DC3315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0" y="31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  <p:sp>
          <p:nvSpPr>
            <p:cNvPr id="22708" name="WordArt 180">
              <a:extLst>
                <a:ext uri="{FF2B5EF4-FFF2-40B4-BE49-F238E27FC236}">
                  <a16:creationId xmlns:a16="http://schemas.microsoft.com/office/drawing/2014/main" id="{F436F0F3-AA97-4BDE-B872-EE25F2006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1" y="31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下妻市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864</Words>
  <PresentationFormat>A3 297x420 mm</PresentationFormat>
  <Paragraphs>704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茨城県の地図</dc:title>
  <dc:subject>茨城県の地図</dc:subject>
  <dc:creator>digipot.net</dc:creator>
  <cp:revision>1</cp:revision>
  <dcterms:created xsi:type="dcterms:W3CDTF">2011-09-01T12:09:10Z</dcterms:created>
  <dcterms:modified xsi:type="dcterms:W3CDTF">2019-01-28T01:57:27Z</dcterms:modified>
  <cp:version>1</cp:version>
</cp:coreProperties>
</file>